
<file path=[Content_Types].xml><?xml version="1.0" encoding="utf-8"?>
<Types xmlns="http://schemas.openxmlformats.org/package/2006/content-types">
  <Default Extension="gif" ContentType="image/gif"/>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4"/>
  </p:notesMasterIdLst>
  <p:sldIdLst>
    <p:sldId id="256" r:id="rId2"/>
    <p:sldId id="257" r:id="rId3"/>
    <p:sldId id="283" r:id="rId4"/>
    <p:sldId id="290" r:id="rId5"/>
    <p:sldId id="292" r:id="rId6"/>
    <p:sldId id="285" r:id="rId7"/>
    <p:sldId id="287" r:id="rId8"/>
    <p:sldId id="284" r:id="rId9"/>
    <p:sldId id="318" r:id="rId10"/>
    <p:sldId id="286" r:id="rId11"/>
    <p:sldId id="288" r:id="rId12"/>
    <p:sldId id="289" r:id="rId13"/>
    <p:sldId id="293" r:id="rId14"/>
    <p:sldId id="295" r:id="rId15"/>
    <p:sldId id="294" r:id="rId16"/>
    <p:sldId id="296" r:id="rId17"/>
    <p:sldId id="297" r:id="rId18"/>
    <p:sldId id="298" r:id="rId19"/>
    <p:sldId id="299" r:id="rId20"/>
    <p:sldId id="261" r:id="rId21"/>
    <p:sldId id="303" r:id="rId22"/>
    <p:sldId id="260" r:id="rId23"/>
    <p:sldId id="312" r:id="rId24"/>
    <p:sldId id="300" r:id="rId25"/>
    <p:sldId id="301" r:id="rId26"/>
    <p:sldId id="307" r:id="rId27"/>
    <p:sldId id="302" r:id="rId28"/>
    <p:sldId id="305" r:id="rId29"/>
    <p:sldId id="304" r:id="rId30"/>
    <p:sldId id="306" r:id="rId31"/>
    <p:sldId id="308" r:id="rId32"/>
    <p:sldId id="309" r:id="rId33"/>
    <p:sldId id="310" r:id="rId34"/>
    <p:sldId id="320" r:id="rId35"/>
    <p:sldId id="311" r:id="rId36"/>
    <p:sldId id="319" r:id="rId37"/>
    <p:sldId id="313" r:id="rId38"/>
    <p:sldId id="314" r:id="rId39"/>
    <p:sldId id="315" r:id="rId40"/>
    <p:sldId id="316" r:id="rId41"/>
    <p:sldId id="317" r:id="rId42"/>
    <p:sldId id="321"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1751"/>
    <a:srgbClr val="F2D1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31B59C-EF76-FBD7-7246-088974868CC5}" v="15" dt="2020-01-14T11:56:49.170"/>
    <p1510:client id="{0C480080-2E13-49CC-80CF-9366A4082353}" v="36" dt="2020-01-06T09:21:11.167"/>
    <p1510:client id="{19AF3E05-7EA0-A7CE-624C-8329F92773E5}" v="432" dt="2019-12-20T10:24:33.659"/>
    <p1510:client id="{5721C40E-94D1-DBC1-1082-6E65210AE9D6}" v="99" dt="2020-06-18T13:02:11.375"/>
    <p1510:client id="{651CE5EF-FB26-CA64-6D8A-7195CB5D71E3}" v="5" dt="2020-06-15T06:01:16.744"/>
    <p1510:client id="{7906563F-6858-2301-1BC7-B9769355B7B7}" v="170" dt="2020-06-22T12:14:41.423"/>
    <p1510:client id="{7DE180CA-D400-DF7A-18A1-D67E8D928D08}" v="1203" dt="2019-12-31T07:27:35.951"/>
    <p1510:client id="{89185320-E277-19A2-EB3C-06B3CF0DFACF}" v="1771" dt="2019-12-27T10:14:20.3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33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itesh Kumar Singh" userId="S::jitesh@alumnux.com::29d0c79d-220e-4ab5-9944-267780d48a23" providerId="AD" clId="Web-{19AF3E05-7EA0-A7CE-624C-8329F92773E5}"/>
    <pc:docChg chg="addSld modSld">
      <pc:chgData name="Jitesh Kumar Singh" userId="S::jitesh@alumnux.com::29d0c79d-220e-4ab5-9944-267780d48a23" providerId="AD" clId="Web-{19AF3E05-7EA0-A7CE-624C-8329F92773E5}" dt="2019-12-20T10:24:33.659" v="432"/>
      <pc:docMkLst>
        <pc:docMk/>
      </pc:docMkLst>
      <pc:sldChg chg="addSp delSp modSp mod setBg modClrScheme chgLayout">
        <pc:chgData name="Jitesh Kumar Singh" userId="S::jitesh@alumnux.com::29d0c79d-220e-4ab5-9944-267780d48a23" providerId="AD" clId="Web-{19AF3E05-7EA0-A7CE-624C-8329F92773E5}" dt="2019-12-19T07:44:16.714" v="2"/>
        <pc:sldMkLst>
          <pc:docMk/>
          <pc:sldMk cId="109857222" sldId="256"/>
        </pc:sldMkLst>
        <pc:spChg chg="del mod ord">
          <ac:chgData name="Jitesh Kumar Singh" userId="S::jitesh@alumnux.com::29d0c79d-220e-4ab5-9944-267780d48a23" providerId="AD" clId="Web-{19AF3E05-7EA0-A7CE-624C-8329F92773E5}" dt="2019-12-19T07:44:16.714" v="2"/>
          <ac:spMkLst>
            <pc:docMk/>
            <pc:sldMk cId="109857222" sldId="256"/>
            <ac:spMk id="2" creationId="{00000000-0000-0000-0000-000000000000}"/>
          </ac:spMkLst>
        </pc:spChg>
        <pc:spChg chg="del mod ord">
          <ac:chgData name="Jitesh Kumar Singh" userId="S::jitesh@alumnux.com::29d0c79d-220e-4ab5-9944-267780d48a23" providerId="AD" clId="Web-{19AF3E05-7EA0-A7CE-624C-8329F92773E5}" dt="2019-12-19T07:44:13.699" v="1"/>
          <ac:spMkLst>
            <pc:docMk/>
            <pc:sldMk cId="109857222" sldId="256"/>
            <ac:spMk id="3" creationId="{00000000-0000-0000-0000-000000000000}"/>
          </ac:spMkLst>
        </pc:spChg>
        <pc:spChg chg="add">
          <ac:chgData name="Jitesh Kumar Singh" userId="S::jitesh@alumnux.com::29d0c79d-220e-4ab5-9944-267780d48a23" providerId="AD" clId="Web-{19AF3E05-7EA0-A7CE-624C-8329F92773E5}" dt="2019-12-19T07:44:16.714" v="2"/>
          <ac:spMkLst>
            <pc:docMk/>
            <pc:sldMk cId="109857222" sldId="256"/>
            <ac:spMk id="9" creationId="{B1193618-4E25-4CA2-A90E-01462093F1C5}"/>
          </ac:spMkLst>
        </pc:spChg>
        <pc:picChg chg="add mod ord">
          <ac:chgData name="Jitesh Kumar Singh" userId="S::jitesh@alumnux.com::29d0c79d-220e-4ab5-9944-267780d48a23" providerId="AD" clId="Web-{19AF3E05-7EA0-A7CE-624C-8329F92773E5}" dt="2019-12-19T07:44:16.714" v="2"/>
          <ac:picMkLst>
            <pc:docMk/>
            <pc:sldMk cId="109857222" sldId="256"/>
            <ac:picMk id="4" creationId="{510BC25F-AB4A-45BB-ADAF-7FF4288498AC}"/>
          </ac:picMkLst>
        </pc:picChg>
      </pc:sldChg>
      <pc:sldChg chg="modSp new">
        <pc:chgData name="Jitesh Kumar Singh" userId="S::jitesh@alumnux.com::29d0c79d-220e-4ab5-9944-267780d48a23" providerId="AD" clId="Web-{19AF3E05-7EA0-A7CE-624C-8329F92773E5}" dt="2019-12-20T09:31:03.358" v="69" actId="20577"/>
        <pc:sldMkLst>
          <pc:docMk/>
          <pc:sldMk cId="3062070879" sldId="257"/>
        </pc:sldMkLst>
        <pc:spChg chg="mod">
          <ac:chgData name="Jitesh Kumar Singh" userId="S::jitesh@alumnux.com::29d0c79d-220e-4ab5-9944-267780d48a23" providerId="AD" clId="Web-{19AF3E05-7EA0-A7CE-624C-8329F92773E5}" dt="2019-12-19T07:45:05.656" v="13" actId="20577"/>
          <ac:spMkLst>
            <pc:docMk/>
            <pc:sldMk cId="3062070879" sldId="257"/>
            <ac:spMk id="2" creationId="{A8B9B65B-8A68-42E2-BF7F-7032AA1A05AF}"/>
          </ac:spMkLst>
        </pc:spChg>
        <pc:spChg chg="mod">
          <ac:chgData name="Jitesh Kumar Singh" userId="S::jitesh@alumnux.com::29d0c79d-220e-4ab5-9944-267780d48a23" providerId="AD" clId="Web-{19AF3E05-7EA0-A7CE-624C-8329F92773E5}" dt="2019-12-20T09:31:03.358" v="69" actId="20577"/>
          <ac:spMkLst>
            <pc:docMk/>
            <pc:sldMk cId="3062070879" sldId="257"/>
            <ac:spMk id="3" creationId="{8D53375C-2C50-405B-ACEC-6FA6E2F6BE7D}"/>
          </ac:spMkLst>
        </pc:spChg>
      </pc:sldChg>
      <pc:sldChg chg="addSp delSp modSp new mod setBg modNotes">
        <pc:chgData name="Jitesh Kumar Singh" userId="S::jitesh@alumnux.com::29d0c79d-220e-4ab5-9944-267780d48a23" providerId="AD" clId="Web-{19AF3E05-7EA0-A7CE-624C-8329F92773E5}" dt="2019-12-20T10:24:33.659" v="432"/>
        <pc:sldMkLst>
          <pc:docMk/>
          <pc:sldMk cId="3574591612" sldId="258"/>
        </pc:sldMkLst>
        <pc:spChg chg="mod">
          <ac:chgData name="Jitesh Kumar Singh" userId="S::jitesh@alumnux.com::29d0c79d-220e-4ab5-9944-267780d48a23" providerId="AD" clId="Web-{19AF3E05-7EA0-A7CE-624C-8329F92773E5}" dt="2019-12-20T10:24:33.659" v="432"/>
          <ac:spMkLst>
            <pc:docMk/>
            <pc:sldMk cId="3574591612" sldId="258"/>
            <ac:spMk id="2" creationId="{6AB91E34-3E63-484F-98BB-C3F6556D5680}"/>
          </ac:spMkLst>
        </pc:spChg>
        <pc:spChg chg="mod ord">
          <ac:chgData name="Jitesh Kumar Singh" userId="S::jitesh@alumnux.com::29d0c79d-220e-4ab5-9944-267780d48a23" providerId="AD" clId="Web-{19AF3E05-7EA0-A7CE-624C-8329F92773E5}" dt="2019-12-20T10:24:33.659" v="432"/>
          <ac:spMkLst>
            <pc:docMk/>
            <pc:sldMk cId="3574591612" sldId="258"/>
            <ac:spMk id="3" creationId="{33EB2AB2-D20C-4537-A2CC-57A03A2AFFA1}"/>
          </ac:spMkLst>
        </pc:spChg>
        <pc:spChg chg="add del">
          <ac:chgData name="Jitesh Kumar Singh" userId="S::jitesh@alumnux.com::29d0c79d-220e-4ab5-9944-267780d48a23" providerId="AD" clId="Web-{19AF3E05-7EA0-A7CE-624C-8329F92773E5}" dt="2019-12-20T09:59:34.525" v="173"/>
          <ac:spMkLst>
            <pc:docMk/>
            <pc:sldMk cId="3574591612" sldId="258"/>
            <ac:spMk id="6" creationId="{92468898-5A6E-4D55-85EC-308E785EE06C}"/>
          </ac:spMkLst>
        </pc:spChg>
        <pc:spChg chg="add del">
          <ac:chgData name="Jitesh Kumar Singh" userId="S::jitesh@alumnux.com::29d0c79d-220e-4ab5-9944-267780d48a23" providerId="AD" clId="Web-{19AF3E05-7EA0-A7CE-624C-8329F92773E5}" dt="2019-12-20T09:59:34.525" v="173"/>
          <ac:spMkLst>
            <pc:docMk/>
            <pc:sldMk cId="3574591612" sldId="258"/>
            <ac:spMk id="7" creationId="{3E23A947-2D45-4208-AE2B-64948C87A3EB}"/>
          </ac:spMkLst>
        </pc:spChg>
        <pc:spChg chg="add del">
          <ac:chgData name="Jitesh Kumar Singh" userId="S::jitesh@alumnux.com::29d0c79d-220e-4ab5-9944-267780d48a23" providerId="AD" clId="Web-{19AF3E05-7EA0-A7CE-624C-8329F92773E5}" dt="2019-12-20T09:59:34.525" v="173"/>
          <ac:spMkLst>
            <pc:docMk/>
            <pc:sldMk cId="3574591612" sldId="258"/>
            <ac:spMk id="8" creationId="{E5BBB0F9-6A59-4D02-A9C7-A2D6516684CE}"/>
          </ac:spMkLst>
        </pc:spChg>
        <pc:spChg chg="add del">
          <ac:chgData name="Jitesh Kumar Singh" userId="S::jitesh@alumnux.com::29d0c79d-220e-4ab5-9944-267780d48a23" providerId="AD" clId="Web-{19AF3E05-7EA0-A7CE-624C-8329F92773E5}" dt="2019-12-20T09:48:38.980" v="171"/>
          <ac:spMkLst>
            <pc:docMk/>
            <pc:sldMk cId="3574591612" sldId="258"/>
            <ac:spMk id="9" creationId="{D3E17859-C5F0-476F-A082-A4CB8841DB24}"/>
          </ac:spMkLst>
        </pc:spChg>
        <pc:spChg chg="add del">
          <ac:chgData name="Jitesh Kumar Singh" userId="S::jitesh@alumnux.com::29d0c79d-220e-4ab5-9944-267780d48a23" providerId="AD" clId="Web-{19AF3E05-7EA0-A7CE-624C-8329F92773E5}" dt="2019-12-20T09:48:38.980" v="171"/>
          <ac:spMkLst>
            <pc:docMk/>
            <pc:sldMk cId="3574591612" sldId="258"/>
            <ac:spMk id="11" creationId="{70BEB1E7-2F88-40BC-B73D-42E5B6F80BFC}"/>
          </ac:spMkLst>
        </pc:spChg>
        <pc:spChg chg="add del">
          <ac:chgData name="Jitesh Kumar Singh" userId="S::jitesh@alumnux.com::29d0c79d-220e-4ab5-9944-267780d48a23" providerId="AD" clId="Web-{19AF3E05-7EA0-A7CE-624C-8329F92773E5}" dt="2019-12-20T09:48:38.980" v="171"/>
          <ac:spMkLst>
            <pc:docMk/>
            <pc:sldMk cId="3574591612" sldId="258"/>
            <ac:spMk id="13" creationId="{A7B99495-F43F-4D80-A44F-2CB4764EB90B}"/>
          </ac:spMkLst>
        </pc:spChg>
        <pc:spChg chg="add del">
          <ac:chgData name="Jitesh Kumar Singh" userId="S::jitesh@alumnux.com::29d0c79d-220e-4ab5-9944-267780d48a23" providerId="AD" clId="Web-{19AF3E05-7EA0-A7CE-624C-8329F92773E5}" dt="2019-12-20T10:03:05.414" v="179"/>
          <ac:spMkLst>
            <pc:docMk/>
            <pc:sldMk cId="3574591612" sldId="258"/>
            <ac:spMk id="15" creationId="{CB6E2F43-29E9-49D9-91FC-E5FEFAAA70DE}"/>
          </ac:spMkLst>
        </pc:spChg>
        <pc:spChg chg="add del">
          <ac:chgData name="Jitesh Kumar Singh" userId="S::jitesh@alumnux.com::29d0c79d-220e-4ab5-9944-267780d48a23" providerId="AD" clId="Web-{19AF3E05-7EA0-A7CE-624C-8329F92773E5}" dt="2019-12-20T10:03:44.555" v="183"/>
          <ac:spMkLst>
            <pc:docMk/>
            <pc:sldMk cId="3574591612" sldId="258"/>
            <ac:spMk id="16" creationId="{CB6E2F43-29E9-49D9-91FC-E5FEFAAA70DE}"/>
          </ac:spMkLst>
        </pc:spChg>
        <pc:spChg chg="add del">
          <ac:chgData name="Jitesh Kumar Singh" userId="S::jitesh@alumnux.com::29d0c79d-220e-4ab5-9944-267780d48a23" providerId="AD" clId="Web-{19AF3E05-7EA0-A7CE-624C-8329F92773E5}" dt="2019-12-20T10:03:05.414" v="179"/>
          <ac:spMkLst>
            <pc:docMk/>
            <pc:sldMk cId="3574591612" sldId="258"/>
            <ac:spMk id="17" creationId="{8E63CC27-1C86-4653-8866-79C24C5C51FB}"/>
          </ac:spMkLst>
        </pc:spChg>
        <pc:spChg chg="add del">
          <ac:chgData name="Jitesh Kumar Singh" userId="S::jitesh@alumnux.com::29d0c79d-220e-4ab5-9944-267780d48a23" providerId="AD" clId="Web-{19AF3E05-7EA0-A7CE-624C-8329F92773E5}" dt="2019-12-20T10:03:52.617" v="185"/>
          <ac:spMkLst>
            <pc:docMk/>
            <pc:sldMk cId="3574591612" sldId="258"/>
            <ac:spMk id="18" creationId="{4AC6B390-BC59-4F1D-A0EE-D71A92F0A0B2}"/>
          </ac:spMkLst>
        </pc:spChg>
        <pc:spChg chg="add del">
          <ac:chgData name="Jitesh Kumar Singh" userId="S::jitesh@alumnux.com::29d0c79d-220e-4ab5-9944-267780d48a23" providerId="AD" clId="Web-{19AF3E05-7EA0-A7CE-624C-8329F92773E5}" dt="2019-12-20T10:03:05.414" v="179"/>
          <ac:spMkLst>
            <pc:docMk/>
            <pc:sldMk cId="3574591612" sldId="258"/>
            <ac:spMk id="19" creationId="{3BA62E19-CD42-4C09-B825-844B4943D49D}"/>
          </ac:spMkLst>
        </pc:spChg>
        <pc:spChg chg="add del">
          <ac:chgData name="Jitesh Kumar Singh" userId="S::jitesh@alumnux.com::29d0c79d-220e-4ab5-9944-267780d48a23" providerId="AD" clId="Web-{19AF3E05-7EA0-A7CE-624C-8329F92773E5}" dt="2019-12-20T10:03:52.617" v="185"/>
          <ac:spMkLst>
            <pc:docMk/>
            <pc:sldMk cId="3574591612" sldId="258"/>
            <ac:spMk id="20" creationId="{B6C60D79-16F1-4C4B-B7E3-7634E7069CDE}"/>
          </ac:spMkLst>
        </pc:spChg>
        <pc:spChg chg="add del">
          <ac:chgData name="Jitesh Kumar Singh" userId="S::jitesh@alumnux.com::29d0c79d-220e-4ab5-9944-267780d48a23" providerId="AD" clId="Web-{19AF3E05-7EA0-A7CE-624C-8329F92773E5}" dt="2019-12-20T10:03:44.555" v="183"/>
          <ac:spMkLst>
            <pc:docMk/>
            <pc:sldMk cId="3574591612" sldId="258"/>
            <ac:spMk id="21" creationId="{8E63CC27-1C86-4653-8866-79C24C5C51FB}"/>
          </ac:spMkLst>
        </pc:spChg>
        <pc:spChg chg="add del">
          <ac:chgData name="Jitesh Kumar Singh" userId="S::jitesh@alumnux.com::29d0c79d-220e-4ab5-9944-267780d48a23" providerId="AD" clId="Web-{19AF3E05-7EA0-A7CE-624C-8329F92773E5}" dt="2019-12-20T10:03:52.617" v="185"/>
          <ac:spMkLst>
            <pc:docMk/>
            <pc:sldMk cId="3574591612" sldId="258"/>
            <ac:spMk id="22" creationId="{426B127E-6498-4C77-9C9D-4553A5113B80}"/>
          </ac:spMkLst>
        </pc:spChg>
        <pc:spChg chg="add del">
          <ac:chgData name="Jitesh Kumar Singh" userId="S::jitesh@alumnux.com::29d0c79d-220e-4ab5-9944-267780d48a23" providerId="AD" clId="Web-{19AF3E05-7EA0-A7CE-624C-8329F92773E5}" dt="2019-12-20T10:03:44.555" v="183"/>
          <ac:spMkLst>
            <pc:docMk/>
            <pc:sldMk cId="3574591612" sldId="258"/>
            <ac:spMk id="23" creationId="{3BA62E19-CD42-4C09-B825-844B4943D49D}"/>
          </ac:spMkLst>
        </pc:spChg>
        <pc:spChg chg="add del">
          <ac:chgData name="Jitesh Kumar Singh" userId="S::jitesh@alumnux.com::29d0c79d-220e-4ab5-9944-267780d48a23" providerId="AD" clId="Web-{19AF3E05-7EA0-A7CE-624C-8329F92773E5}" dt="2019-12-20T10:04:05.867" v="187"/>
          <ac:spMkLst>
            <pc:docMk/>
            <pc:sldMk cId="3574591612" sldId="258"/>
            <ac:spMk id="24" creationId="{77C59BEC-C4CC-4741-B975-08C543178D3D}"/>
          </ac:spMkLst>
        </pc:spChg>
        <pc:spChg chg="add del">
          <ac:chgData name="Jitesh Kumar Singh" userId="S::jitesh@alumnux.com::29d0c79d-220e-4ab5-9944-267780d48a23" providerId="AD" clId="Web-{19AF3E05-7EA0-A7CE-624C-8329F92773E5}" dt="2019-12-20T10:04:05.867" v="187"/>
          <ac:spMkLst>
            <pc:docMk/>
            <pc:sldMk cId="3574591612" sldId="258"/>
            <ac:spMk id="25" creationId="{A7B99495-F43F-4D80-A44F-2CB4764EB90B}"/>
          </ac:spMkLst>
        </pc:spChg>
        <pc:spChg chg="add del">
          <ac:chgData name="Jitesh Kumar Singh" userId="S::jitesh@alumnux.com::29d0c79d-220e-4ab5-9944-267780d48a23" providerId="AD" clId="Web-{19AF3E05-7EA0-A7CE-624C-8329F92773E5}" dt="2019-12-20T10:04:05.867" v="187"/>
          <ac:spMkLst>
            <pc:docMk/>
            <pc:sldMk cId="3574591612" sldId="258"/>
            <ac:spMk id="26" creationId="{72DEF309-605D-4117-9340-6D589B6C3A34}"/>
          </ac:spMkLst>
        </pc:spChg>
        <pc:spChg chg="add del">
          <ac:chgData name="Jitesh Kumar Singh" userId="S::jitesh@alumnux.com::29d0c79d-220e-4ab5-9944-267780d48a23" providerId="AD" clId="Web-{19AF3E05-7EA0-A7CE-624C-8329F92773E5}" dt="2019-12-20T10:22:05.769" v="391"/>
          <ac:spMkLst>
            <pc:docMk/>
            <pc:sldMk cId="3574591612" sldId="258"/>
            <ac:spMk id="27" creationId="{CB6E2F43-29E9-49D9-91FC-E5FEFAAA70DE}"/>
          </ac:spMkLst>
        </pc:spChg>
        <pc:spChg chg="add del">
          <ac:chgData name="Jitesh Kumar Singh" userId="S::jitesh@alumnux.com::29d0c79d-220e-4ab5-9944-267780d48a23" providerId="AD" clId="Web-{19AF3E05-7EA0-A7CE-624C-8329F92773E5}" dt="2019-12-20T10:22:05.769" v="391"/>
          <ac:spMkLst>
            <pc:docMk/>
            <pc:sldMk cId="3574591612" sldId="258"/>
            <ac:spMk id="28" creationId="{8E63CC27-1C86-4653-8866-79C24C5C51FB}"/>
          </ac:spMkLst>
        </pc:spChg>
        <pc:spChg chg="add del">
          <ac:chgData name="Jitesh Kumar Singh" userId="S::jitesh@alumnux.com::29d0c79d-220e-4ab5-9944-267780d48a23" providerId="AD" clId="Web-{19AF3E05-7EA0-A7CE-624C-8329F92773E5}" dt="2019-12-20T10:22:05.769" v="391"/>
          <ac:spMkLst>
            <pc:docMk/>
            <pc:sldMk cId="3574591612" sldId="258"/>
            <ac:spMk id="29" creationId="{3BA62E19-CD42-4C09-B825-844B4943D49D}"/>
          </ac:spMkLst>
        </pc:spChg>
        <pc:picChg chg="add del mod">
          <ac:chgData name="Jitesh Kumar Singh" userId="S::jitesh@alumnux.com::29d0c79d-220e-4ab5-9944-267780d48a23" providerId="AD" clId="Web-{19AF3E05-7EA0-A7CE-624C-8329F92773E5}" dt="2019-12-20T09:59:38.447" v="174"/>
          <ac:picMkLst>
            <pc:docMk/>
            <pc:sldMk cId="3574591612" sldId="258"/>
            <ac:picMk id="4" creationId="{1008FA80-DE20-4DD0-BAAB-861A7698684E}"/>
          </ac:picMkLst>
        </pc:picChg>
        <pc:picChg chg="add del mod ord">
          <ac:chgData name="Jitesh Kumar Singh" userId="S::jitesh@alumnux.com::29d0c79d-220e-4ab5-9944-267780d48a23" providerId="AD" clId="Web-{19AF3E05-7EA0-A7CE-624C-8329F92773E5}" dt="2019-12-20T10:03:16.836" v="180"/>
          <ac:picMkLst>
            <pc:docMk/>
            <pc:sldMk cId="3574591612" sldId="258"/>
            <ac:picMk id="10" creationId="{6A267A02-D255-44CA-B791-762166FC1376}"/>
          </ac:picMkLst>
        </pc:picChg>
        <pc:picChg chg="add del mod ord">
          <ac:chgData name="Jitesh Kumar Singh" userId="S::jitesh@alumnux.com::29d0c79d-220e-4ab5-9944-267780d48a23" providerId="AD" clId="Web-{19AF3E05-7EA0-A7CE-624C-8329F92773E5}" dt="2019-12-20T10:22:14.207" v="392"/>
          <ac:picMkLst>
            <pc:docMk/>
            <pc:sldMk cId="3574591612" sldId="258"/>
            <ac:picMk id="14" creationId="{F1C956A3-EB79-458F-89A7-1B8E46B29EC0}"/>
          </ac:picMkLst>
        </pc:picChg>
        <pc:picChg chg="add mod">
          <ac:chgData name="Jitesh Kumar Singh" userId="S::jitesh@alumnux.com::29d0c79d-220e-4ab5-9944-267780d48a23" providerId="AD" clId="Web-{19AF3E05-7EA0-A7CE-624C-8329F92773E5}" dt="2019-12-20T10:24:33.659" v="432"/>
          <ac:picMkLst>
            <pc:docMk/>
            <pc:sldMk cId="3574591612" sldId="258"/>
            <ac:picMk id="30" creationId="{91938172-1D8F-4AA9-92EB-CFE894564E7A}"/>
          </ac:picMkLst>
        </pc:picChg>
      </pc:sldChg>
      <pc:sldChg chg="addSp delSp modSp new">
        <pc:chgData name="Jitesh Kumar Singh" userId="S::jitesh@alumnux.com::29d0c79d-220e-4ab5-9944-267780d48a23" providerId="AD" clId="Web-{19AF3E05-7EA0-A7CE-624C-8329F92773E5}" dt="2019-12-20T10:00:37.603" v="176"/>
        <pc:sldMkLst>
          <pc:docMk/>
          <pc:sldMk cId="576828842" sldId="259"/>
        </pc:sldMkLst>
        <pc:spChg chg="del">
          <ac:chgData name="Jitesh Kumar Singh" userId="S::jitesh@alumnux.com::29d0c79d-220e-4ab5-9944-267780d48a23" providerId="AD" clId="Web-{19AF3E05-7EA0-A7CE-624C-8329F92773E5}" dt="2019-12-20T10:00:29.618" v="175"/>
          <ac:spMkLst>
            <pc:docMk/>
            <pc:sldMk cId="576828842" sldId="259"/>
            <ac:spMk id="3" creationId="{E37C1FDB-0987-4F8A-AE38-B3D73FAB143B}"/>
          </ac:spMkLst>
        </pc:spChg>
        <pc:spChg chg="add mod">
          <ac:chgData name="Jitesh Kumar Singh" userId="S::jitesh@alumnux.com::29d0c79d-220e-4ab5-9944-267780d48a23" providerId="AD" clId="Web-{19AF3E05-7EA0-A7CE-624C-8329F92773E5}" dt="2019-12-20T10:00:37.603" v="176"/>
          <ac:spMkLst>
            <pc:docMk/>
            <pc:sldMk cId="576828842" sldId="259"/>
            <ac:spMk id="7" creationId="{13147F3A-6687-4615-9DEE-77468EEDBC06}"/>
          </ac:spMkLst>
        </pc:spChg>
        <pc:picChg chg="add del mod ord">
          <ac:chgData name="Jitesh Kumar Singh" userId="S::jitesh@alumnux.com::29d0c79d-220e-4ab5-9944-267780d48a23" providerId="AD" clId="Web-{19AF3E05-7EA0-A7CE-624C-8329F92773E5}" dt="2019-12-20T10:00:37.603" v="176"/>
          <ac:picMkLst>
            <pc:docMk/>
            <pc:sldMk cId="576828842" sldId="259"/>
            <ac:picMk id="4" creationId="{CBEBC73F-634C-4A46-A622-A66F4EEBD351}"/>
          </ac:picMkLst>
        </pc:picChg>
      </pc:sldChg>
    </pc:docChg>
  </pc:docChgLst>
  <pc:docChgLst>
    <pc:chgData name="Jitesh Kumar Singh" userId="S::jitesh@alumnux.com::29d0c79d-220e-4ab5-9944-267780d48a23" providerId="AD" clId="Web-{7906563F-6858-2301-1BC7-B9769355B7B7}"/>
    <pc:docChg chg="addSld modSld">
      <pc:chgData name="Jitesh Kumar Singh" userId="S::jitesh@alumnux.com::29d0c79d-220e-4ab5-9944-267780d48a23" providerId="AD" clId="Web-{7906563F-6858-2301-1BC7-B9769355B7B7}" dt="2020-06-22T12:14:37.407" v="168" actId="20577"/>
      <pc:docMkLst>
        <pc:docMk/>
      </pc:docMkLst>
      <pc:sldChg chg="modSp new">
        <pc:chgData name="Jitesh Kumar Singh" userId="S::jitesh@alumnux.com::29d0c79d-220e-4ab5-9944-267780d48a23" providerId="AD" clId="Web-{7906563F-6858-2301-1BC7-B9769355B7B7}" dt="2020-06-22T12:14:33.798" v="166" actId="20577"/>
        <pc:sldMkLst>
          <pc:docMk/>
          <pc:sldMk cId="574931604" sldId="282"/>
        </pc:sldMkLst>
        <pc:spChg chg="mod">
          <ac:chgData name="Jitesh Kumar Singh" userId="S::jitesh@alumnux.com::29d0c79d-220e-4ab5-9944-267780d48a23" providerId="AD" clId="Web-{7906563F-6858-2301-1BC7-B9769355B7B7}" dt="2020-06-22T12:12:19.031" v="71" actId="20577"/>
          <ac:spMkLst>
            <pc:docMk/>
            <pc:sldMk cId="574931604" sldId="282"/>
            <ac:spMk id="2" creationId="{4F7F5D05-C089-4FBF-9899-E422417D5457}"/>
          </ac:spMkLst>
        </pc:spChg>
        <pc:spChg chg="mod">
          <ac:chgData name="Jitesh Kumar Singh" userId="S::jitesh@alumnux.com::29d0c79d-220e-4ab5-9944-267780d48a23" providerId="AD" clId="Web-{7906563F-6858-2301-1BC7-B9769355B7B7}" dt="2020-06-22T12:14:33.798" v="166" actId="20577"/>
          <ac:spMkLst>
            <pc:docMk/>
            <pc:sldMk cId="574931604" sldId="282"/>
            <ac:spMk id="3" creationId="{31E6B13D-A83A-4655-86EF-E2552BD302B5}"/>
          </ac:spMkLst>
        </pc:spChg>
      </pc:sldChg>
    </pc:docChg>
  </pc:docChgLst>
  <pc:docChgLst>
    <pc:chgData name="Jitesh Kumar Singh" userId="S::jitesh@alumnux.com::29d0c79d-220e-4ab5-9944-267780d48a23" providerId="AD" clId="Web-{89185320-E277-19A2-EB3C-06B3CF0DFACF}"/>
    <pc:docChg chg="addSld delSld modSld">
      <pc:chgData name="Jitesh Kumar Singh" userId="S::jitesh@alumnux.com::29d0c79d-220e-4ab5-9944-267780d48a23" providerId="AD" clId="Web-{89185320-E277-19A2-EB3C-06B3CF0DFACF}" dt="2019-12-27T10:14:20.368" v="1765" actId="20577"/>
      <pc:docMkLst>
        <pc:docMk/>
      </pc:docMkLst>
      <pc:sldChg chg="addSp delSp modSp mod setBg">
        <pc:chgData name="Jitesh Kumar Singh" userId="S::jitesh@alumnux.com::29d0c79d-220e-4ab5-9944-267780d48a23" providerId="AD" clId="Web-{89185320-E277-19A2-EB3C-06B3CF0DFACF}" dt="2019-12-26T12:34:26.012" v="1199" actId="20577"/>
        <pc:sldMkLst>
          <pc:docMk/>
          <pc:sldMk cId="3062070879" sldId="257"/>
        </pc:sldMkLst>
        <pc:spChg chg="mod">
          <ac:chgData name="Jitesh Kumar Singh" userId="S::jitesh@alumnux.com::29d0c79d-220e-4ab5-9944-267780d48a23" providerId="AD" clId="Web-{89185320-E277-19A2-EB3C-06B3CF0DFACF}" dt="2019-12-24T09:19:26.366" v="644" actId="20577"/>
          <ac:spMkLst>
            <pc:docMk/>
            <pc:sldMk cId="3062070879" sldId="257"/>
            <ac:spMk id="2" creationId="{A8B9B65B-8A68-42E2-BF7F-7032AA1A05AF}"/>
          </ac:spMkLst>
        </pc:spChg>
        <pc:spChg chg="del">
          <ac:chgData name="Jitesh Kumar Singh" userId="S::jitesh@alumnux.com::29d0c79d-220e-4ab5-9944-267780d48a23" providerId="AD" clId="Web-{89185320-E277-19A2-EB3C-06B3CF0DFACF}" dt="2019-12-24T09:18:24.678" v="642"/>
          <ac:spMkLst>
            <pc:docMk/>
            <pc:sldMk cId="3062070879" sldId="257"/>
            <ac:spMk id="3" creationId="{8D53375C-2C50-405B-ACEC-6FA6E2F6BE7D}"/>
          </ac:spMkLst>
        </pc:spChg>
        <pc:graphicFrameChg chg="add mod modGraphic">
          <ac:chgData name="Jitesh Kumar Singh" userId="S::jitesh@alumnux.com::29d0c79d-220e-4ab5-9944-267780d48a23" providerId="AD" clId="Web-{89185320-E277-19A2-EB3C-06B3CF0DFACF}" dt="2019-12-26T12:34:26.012" v="1199" actId="20577"/>
          <ac:graphicFrameMkLst>
            <pc:docMk/>
            <pc:sldMk cId="3062070879" sldId="257"/>
            <ac:graphicFrameMk id="5" creationId="{54CA53B3-4224-4957-A685-5C5910940AA1}"/>
          </ac:graphicFrameMkLst>
        </pc:graphicFrameChg>
      </pc:sldChg>
      <pc:sldChg chg="modSp">
        <pc:chgData name="Jitesh Kumar Singh" userId="S::jitesh@alumnux.com::29d0c79d-220e-4ab5-9944-267780d48a23" providerId="AD" clId="Web-{89185320-E277-19A2-EB3C-06B3CF0DFACF}" dt="2019-12-24T09:20:18.303" v="667" actId="20577"/>
        <pc:sldMkLst>
          <pc:docMk/>
          <pc:sldMk cId="3574591612" sldId="258"/>
        </pc:sldMkLst>
        <pc:spChg chg="mod">
          <ac:chgData name="Jitesh Kumar Singh" userId="S::jitesh@alumnux.com::29d0c79d-220e-4ab5-9944-267780d48a23" providerId="AD" clId="Web-{89185320-E277-19A2-EB3C-06B3CF0DFACF}" dt="2019-12-24T09:20:18.303" v="667" actId="20577"/>
          <ac:spMkLst>
            <pc:docMk/>
            <pc:sldMk cId="3574591612" sldId="258"/>
            <ac:spMk id="2" creationId="{6AB91E34-3E63-484F-98BB-C3F6556D5680}"/>
          </ac:spMkLst>
        </pc:spChg>
        <pc:spChg chg="mod">
          <ac:chgData name="Jitesh Kumar Singh" userId="S::jitesh@alumnux.com::29d0c79d-220e-4ab5-9944-267780d48a23" providerId="AD" clId="Web-{89185320-E277-19A2-EB3C-06B3CF0DFACF}" dt="2019-12-23T11:02:08.819" v="80" actId="20577"/>
          <ac:spMkLst>
            <pc:docMk/>
            <pc:sldMk cId="3574591612" sldId="258"/>
            <ac:spMk id="3" creationId="{33EB2AB2-D20C-4537-A2CC-57A03A2AFFA1}"/>
          </ac:spMkLst>
        </pc:spChg>
      </pc:sldChg>
      <pc:sldChg chg="addSp delSp modSp del mod setBg">
        <pc:chgData name="Jitesh Kumar Singh" userId="S::jitesh@alumnux.com::29d0c79d-220e-4ab5-9944-267780d48a23" providerId="AD" clId="Web-{89185320-E277-19A2-EB3C-06B3CF0DFACF}" dt="2019-12-23T10:52:30.800" v="31"/>
        <pc:sldMkLst>
          <pc:docMk/>
          <pc:sldMk cId="576828842" sldId="259"/>
        </pc:sldMkLst>
        <pc:spChg chg="mod">
          <ac:chgData name="Jitesh Kumar Singh" userId="S::jitesh@alumnux.com::29d0c79d-220e-4ab5-9944-267780d48a23" providerId="AD" clId="Web-{89185320-E277-19A2-EB3C-06B3CF0DFACF}" dt="2019-12-23T10:52:15.691" v="29"/>
          <ac:spMkLst>
            <pc:docMk/>
            <pc:sldMk cId="576828842" sldId="259"/>
            <ac:spMk id="2" creationId="{47D209F3-4BA9-4239-8B5E-15A9508BDAD8}"/>
          </ac:spMkLst>
        </pc:spChg>
        <pc:spChg chg="add mod">
          <ac:chgData name="Jitesh Kumar Singh" userId="S::jitesh@alumnux.com::29d0c79d-220e-4ab5-9944-267780d48a23" providerId="AD" clId="Web-{89185320-E277-19A2-EB3C-06B3CF0DFACF}" dt="2019-12-23T10:52:24.081" v="30"/>
          <ac:spMkLst>
            <pc:docMk/>
            <pc:sldMk cId="576828842" sldId="259"/>
            <ac:spMk id="6" creationId="{7B6D6867-AB46-4191-9751-E5174C5AE115}"/>
          </ac:spMkLst>
        </pc:spChg>
        <pc:spChg chg="del">
          <ac:chgData name="Jitesh Kumar Singh" userId="S::jitesh@alumnux.com::29d0c79d-220e-4ab5-9944-267780d48a23" providerId="AD" clId="Web-{89185320-E277-19A2-EB3C-06B3CF0DFACF}" dt="2019-12-23T10:52:12.644" v="28"/>
          <ac:spMkLst>
            <pc:docMk/>
            <pc:sldMk cId="576828842" sldId="259"/>
            <ac:spMk id="7" creationId="{13147F3A-6687-4615-9DEE-77468EEDBC06}"/>
          </ac:spMkLst>
        </pc:spChg>
        <pc:spChg chg="add">
          <ac:chgData name="Jitesh Kumar Singh" userId="S::jitesh@alumnux.com::29d0c79d-220e-4ab5-9944-267780d48a23" providerId="AD" clId="Web-{89185320-E277-19A2-EB3C-06B3CF0DFACF}" dt="2019-12-23T10:52:15.691" v="29"/>
          <ac:spMkLst>
            <pc:docMk/>
            <pc:sldMk cId="576828842" sldId="259"/>
            <ac:spMk id="8" creationId="{707744A9-B1DD-4F76-B3B2-02A51E6DF412}"/>
          </ac:spMkLst>
        </pc:spChg>
        <pc:spChg chg="add">
          <ac:chgData name="Jitesh Kumar Singh" userId="S::jitesh@alumnux.com::29d0c79d-220e-4ab5-9944-267780d48a23" providerId="AD" clId="Web-{89185320-E277-19A2-EB3C-06B3CF0DFACF}" dt="2019-12-23T10:52:15.691" v="29"/>
          <ac:spMkLst>
            <pc:docMk/>
            <pc:sldMk cId="576828842" sldId="259"/>
            <ac:spMk id="10" creationId="{09F52C97-D8A0-4C58-9D04-B8733EE38B7B}"/>
          </ac:spMkLst>
        </pc:spChg>
        <pc:picChg chg="add del mod ord">
          <ac:chgData name="Jitesh Kumar Singh" userId="S::jitesh@alumnux.com::29d0c79d-220e-4ab5-9944-267780d48a23" providerId="AD" clId="Web-{89185320-E277-19A2-EB3C-06B3CF0DFACF}" dt="2019-12-23T10:52:24.081" v="30"/>
          <ac:picMkLst>
            <pc:docMk/>
            <pc:sldMk cId="576828842" sldId="259"/>
            <ac:picMk id="3" creationId="{556643FD-133E-409E-8A3D-F8A7CDAAC439}"/>
          </ac:picMkLst>
        </pc:picChg>
      </pc:sldChg>
      <pc:sldChg chg="modSp new modNotes">
        <pc:chgData name="Jitesh Kumar Singh" userId="S::jitesh@alumnux.com::29d0c79d-220e-4ab5-9944-267780d48a23" providerId="AD" clId="Web-{89185320-E277-19A2-EB3C-06B3CF0DFACF}" dt="2019-12-24T09:41:02.825" v="691"/>
        <pc:sldMkLst>
          <pc:docMk/>
          <pc:sldMk cId="3909410100" sldId="259"/>
        </pc:sldMkLst>
        <pc:spChg chg="mod">
          <ac:chgData name="Jitesh Kumar Singh" userId="S::jitesh@alumnux.com::29d0c79d-220e-4ab5-9944-267780d48a23" providerId="AD" clId="Web-{89185320-E277-19A2-EB3C-06B3CF0DFACF}" dt="2019-12-23T10:55:00.113" v="56" actId="20577"/>
          <ac:spMkLst>
            <pc:docMk/>
            <pc:sldMk cId="3909410100" sldId="259"/>
            <ac:spMk id="2" creationId="{85E4E63D-7327-41AA-8CA5-B09C7D818044}"/>
          </ac:spMkLst>
        </pc:spChg>
        <pc:spChg chg="mod">
          <ac:chgData name="Jitesh Kumar Singh" userId="S::jitesh@alumnux.com::29d0c79d-220e-4ab5-9944-267780d48a23" providerId="AD" clId="Web-{89185320-E277-19A2-EB3C-06B3CF0DFACF}" dt="2019-12-24T09:35:25.702" v="687" actId="20577"/>
          <ac:spMkLst>
            <pc:docMk/>
            <pc:sldMk cId="3909410100" sldId="259"/>
            <ac:spMk id="3" creationId="{6AB7A2F5-D6C0-48D5-ADC5-663149C7C895}"/>
          </ac:spMkLst>
        </pc:spChg>
      </pc:sldChg>
      <pc:sldChg chg="addSp delSp modSp new mod setBg">
        <pc:chgData name="Jitesh Kumar Singh" userId="S::jitesh@alumnux.com::29d0c79d-220e-4ab5-9944-267780d48a23" providerId="AD" clId="Web-{89185320-E277-19A2-EB3C-06B3CF0DFACF}" dt="2019-12-27T09:53:57.811" v="1752" actId="20577"/>
        <pc:sldMkLst>
          <pc:docMk/>
          <pc:sldMk cId="2049300566" sldId="260"/>
        </pc:sldMkLst>
        <pc:spChg chg="mod">
          <ac:chgData name="Jitesh Kumar Singh" userId="S::jitesh@alumnux.com::29d0c79d-220e-4ab5-9944-267780d48a23" providerId="AD" clId="Web-{89185320-E277-19A2-EB3C-06B3CF0DFACF}" dt="2019-12-24T09:21:59.099" v="670" actId="20577"/>
          <ac:spMkLst>
            <pc:docMk/>
            <pc:sldMk cId="2049300566" sldId="260"/>
            <ac:spMk id="2" creationId="{8BD88C76-47DA-4A59-A964-022F14E5A2D9}"/>
          </ac:spMkLst>
        </pc:spChg>
        <pc:spChg chg="mod">
          <ac:chgData name="Jitesh Kumar Singh" userId="S::jitesh@alumnux.com::29d0c79d-220e-4ab5-9944-267780d48a23" providerId="AD" clId="Web-{89185320-E277-19A2-EB3C-06B3CF0DFACF}" dt="2019-12-27T09:53:57.811" v="1752" actId="20577"/>
          <ac:spMkLst>
            <pc:docMk/>
            <pc:sldMk cId="2049300566" sldId="260"/>
            <ac:spMk id="3" creationId="{8DAE1976-CF84-48F7-A56C-9C2055752315}"/>
          </ac:spMkLst>
        </pc:spChg>
        <pc:picChg chg="add del mod">
          <ac:chgData name="Jitesh Kumar Singh" userId="S::jitesh@alumnux.com::29d0c79d-220e-4ab5-9944-267780d48a23" providerId="AD" clId="Web-{89185320-E277-19A2-EB3C-06B3CF0DFACF}" dt="2019-12-24T09:14:43.960" v="637"/>
          <ac:picMkLst>
            <pc:docMk/>
            <pc:sldMk cId="2049300566" sldId="260"/>
            <ac:picMk id="4" creationId="{C3753F99-7762-4CF8-B103-CE4D716E98BE}"/>
          </ac:picMkLst>
        </pc:picChg>
        <pc:picChg chg="add del mod">
          <ac:chgData name="Jitesh Kumar Singh" userId="S::jitesh@alumnux.com::29d0c79d-220e-4ab5-9944-267780d48a23" providerId="AD" clId="Web-{89185320-E277-19A2-EB3C-06B3CF0DFACF}" dt="2019-12-24T09:14:49.272" v="639"/>
          <ac:picMkLst>
            <pc:docMk/>
            <pc:sldMk cId="2049300566" sldId="260"/>
            <ac:picMk id="6" creationId="{6FF6FC99-F03F-4993-958B-CEDCAE84B544}"/>
          </ac:picMkLst>
        </pc:picChg>
        <pc:picChg chg="add mod">
          <ac:chgData name="Jitesh Kumar Singh" userId="S::jitesh@alumnux.com::29d0c79d-220e-4ab5-9944-267780d48a23" providerId="AD" clId="Web-{89185320-E277-19A2-EB3C-06B3CF0DFACF}" dt="2019-12-24T09:15:08.897" v="641"/>
          <ac:picMkLst>
            <pc:docMk/>
            <pc:sldMk cId="2049300566" sldId="260"/>
            <ac:picMk id="8" creationId="{53B37538-5D63-4E79-99A5-8DB88CDE7C0B}"/>
          </ac:picMkLst>
        </pc:picChg>
      </pc:sldChg>
      <pc:sldChg chg="addSp delSp modSp new del">
        <pc:chgData name="Jitesh Kumar Singh" userId="S::jitesh@alumnux.com::29d0c79d-220e-4ab5-9944-267780d48a23" providerId="AD" clId="Web-{89185320-E277-19A2-EB3C-06B3CF0DFACF}" dt="2019-12-23T11:19:09.043" v="326"/>
        <pc:sldMkLst>
          <pc:docMk/>
          <pc:sldMk cId="3441801323" sldId="260"/>
        </pc:sldMkLst>
        <pc:spChg chg="mod">
          <ac:chgData name="Jitesh Kumar Singh" userId="S::jitesh@alumnux.com::29d0c79d-220e-4ab5-9944-267780d48a23" providerId="AD" clId="Web-{89185320-E277-19A2-EB3C-06B3CF0DFACF}" dt="2019-12-23T11:18:51.949" v="322" actId="20577"/>
          <ac:spMkLst>
            <pc:docMk/>
            <pc:sldMk cId="3441801323" sldId="260"/>
            <ac:spMk id="2" creationId="{2E194AA6-F9BA-4CBC-9085-0C2010770292}"/>
          </ac:spMkLst>
        </pc:spChg>
        <pc:spChg chg="del">
          <ac:chgData name="Jitesh Kumar Singh" userId="S::jitesh@alumnux.com::29d0c79d-220e-4ab5-9944-267780d48a23" providerId="AD" clId="Web-{89185320-E277-19A2-EB3C-06B3CF0DFACF}" dt="2019-12-23T11:18:52.606" v="325"/>
          <ac:spMkLst>
            <pc:docMk/>
            <pc:sldMk cId="3441801323" sldId="260"/>
            <ac:spMk id="3" creationId="{6737491E-0D6A-40B2-9DD4-BE803F5F8A65}"/>
          </ac:spMkLst>
        </pc:spChg>
        <pc:graphicFrameChg chg="add mod ord modGraphic">
          <ac:chgData name="Jitesh Kumar Singh" userId="S::jitesh@alumnux.com::29d0c79d-220e-4ab5-9944-267780d48a23" providerId="AD" clId="Web-{89185320-E277-19A2-EB3C-06B3CF0DFACF}" dt="2019-12-23T11:18:52.606" v="325"/>
          <ac:graphicFrameMkLst>
            <pc:docMk/>
            <pc:sldMk cId="3441801323" sldId="260"/>
            <ac:graphicFrameMk id="4" creationId="{CE47A064-A2E8-4155-9A8B-CF0747037F5D}"/>
          </ac:graphicFrameMkLst>
        </pc:graphicFrameChg>
      </pc:sldChg>
      <pc:sldChg chg="modSp new">
        <pc:chgData name="Jitesh Kumar Singh" userId="S::jitesh@alumnux.com::29d0c79d-220e-4ab5-9944-267780d48a23" providerId="AD" clId="Web-{89185320-E277-19A2-EB3C-06B3CF0DFACF}" dt="2019-12-23T12:45:04.038" v="615" actId="20577"/>
        <pc:sldMkLst>
          <pc:docMk/>
          <pc:sldMk cId="1578305927" sldId="261"/>
        </pc:sldMkLst>
        <pc:spChg chg="mod">
          <ac:chgData name="Jitesh Kumar Singh" userId="S::jitesh@alumnux.com::29d0c79d-220e-4ab5-9944-267780d48a23" providerId="AD" clId="Web-{89185320-E277-19A2-EB3C-06B3CF0DFACF}" dt="2019-12-23T12:32:36.419" v="412" actId="20577"/>
          <ac:spMkLst>
            <pc:docMk/>
            <pc:sldMk cId="1578305927" sldId="261"/>
            <ac:spMk id="2" creationId="{D0EE8337-7FC7-4254-ADD5-0F21C2EDA577}"/>
          </ac:spMkLst>
        </pc:spChg>
        <pc:spChg chg="mod">
          <ac:chgData name="Jitesh Kumar Singh" userId="S::jitesh@alumnux.com::29d0c79d-220e-4ab5-9944-267780d48a23" providerId="AD" clId="Web-{89185320-E277-19A2-EB3C-06B3CF0DFACF}" dt="2019-12-23T12:45:04.038" v="615" actId="20577"/>
          <ac:spMkLst>
            <pc:docMk/>
            <pc:sldMk cId="1578305927" sldId="261"/>
            <ac:spMk id="3" creationId="{2FAD2692-00A4-4814-B831-DBA46A82E9CB}"/>
          </ac:spMkLst>
        </pc:spChg>
      </pc:sldChg>
      <pc:sldChg chg="addSp modSp new mod setBg">
        <pc:chgData name="Jitesh Kumar Singh" userId="S::jitesh@alumnux.com::29d0c79d-220e-4ab5-9944-267780d48a23" providerId="AD" clId="Web-{89185320-E277-19A2-EB3C-06B3CF0DFACF}" dt="2019-12-26T10:22:44.058" v="1136" actId="20577"/>
        <pc:sldMkLst>
          <pc:docMk/>
          <pc:sldMk cId="4155425646" sldId="262"/>
        </pc:sldMkLst>
        <pc:spChg chg="mod">
          <ac:chgData name="Jitesh Kumar Singh" userId="S::jitesh@alumnux.com::29d0c79d-220e-4ab5-9944-267780d48a23" providerId="AD" clId="Web-{89185320-E277-19A2-EB3C-06B3CF0DFACF}" dt="2019-12-26T10:22:23.980" v="1129" actId="20577"/>
          <ac:spMkLst>
            <pc:docMk/>
            <pc:sldMk cId="4155425646" sldId="262"/>
            <ac:spMk id="2" creationId="{739E89CA-12B1-4AC5-AFA4-ED681CB00659}"/>
          </ac:spMkLst>
        </pc:spChg>
        <pc:spChg chg="mod">
          <ac:chgData name="Jitesh Kumar Singh" userId="S::jitesh@alumnux.com::29d0c79d-220e-4ab5-9944-267780d48a23" providerId="AD" clId="Web-{89185320-E277-19A2-EB3C-06B3CF0DFACF}" dt="2019-12-26T10:22:44.058" v="1136" actId="20577"/>
          <ac:spMkLst>
            <pc:docMk/>
            <pc:sldMk cId="4155425646" sldId="262"/>
            <ac:spMk id="3" creationId="{63B4820A-372B-4D7D-B957-12D3AE4DC60E}"/>
          </ac:spMkLst>
        </pc:spChg>
        <pc:picChg chg="add mod">
          <ac:chgData name="Jitesh Kumar Singh" userId="S::jitesh@alumnux.com::29d0c79d-220e-4ab5-9944-267780d48a23" providerId="AD" clId="Web-{89185320-E277-19A2-EB3C-06B3CF0DFACF}" dt="2019-12-26T10:10:51.573" v="1114"/>
          <ac:picMkLst>
            <pc:docMk/>
            <pc:sldMk cId="4155425646" sldId="262"/>
            <ac:picMk id="4" creationId="{C53EFE7B-E1BE-4C78-9D07-654C29B50831}"/>
          </ac:picMkLst>
        </pc:picChg>
      </pc:sldChg>
      <pc:sldChg chg="modSp new">
        <pc:chgData name="Jitesh Kumar Singh" userId="S::jitesh@alumnux.com::29d0c79d-220e-4ab5-9944-267780d48a23" providerId="AD" clId="Web-{89185320-E277-19A2-EB3C-06B3CF0DFACF}" dt="2019-12-26T11:13:03.822" v="1175" actId="20577"/>
        <pc:sldMkLst>
          <pc:docMk/>
          <pc:sldMk cId="384006783" sldId="263"/>
        </pc:sldMkLst>
        <pc:spChg chg="mod">
          <ac:chgData name="Jitesh Kumar Singh" userId="S::jitesh@alumnux.com::29d0c79d-220e-4ab5-9944-267780d48a23" providerId="AD" clId="Web-{89185320-E277-19A2-EB3C-06B3CF0DFACF}" dt="2019-12-26T10:06:58.401" v="1097" actId="20577"/>
          <ac:spMkLst>
            <pc:docMk/>
            <pc:sldMk cId="384006783" sldId="263"/>
            <ac:spMk id="2" creationId="{524D78D0-1AA2-41F0-83B9-1DF90B626C5C}"/>
          </ac:spMkLst>
        </pc:spChg>
        <pc:spChg chg="mod">
          <ac:chgData name="Jitesh Kumar Singh" userId="S::jitesh@alumnux.com::29d0c79d-220e-4ab5-9944-267780d48a23" providerId="AD" clId="Web-{89185320-E277-19A2-EB3C-06B3CF0DFACF}" dt="2019-12-26T11:13:03.822" v="1175" actId="20577"/>
          <ac:spMkLst>
            <pc:docMk/>
            <pc:sldMk cId="384006783" sldId="263"/>
            <ac:spMk id="3" creationId="{D0E2E50A-0F60-46F9-9D63-DB0D69A5D2D1}"/>
          </ac:spMkLst>
        </pc:spChg>
      </pc:sldChg>
      <pc:sldChg chg="modSp new">
        <pc:chgData name="Jitesh Kumar Singh" userId="S::jitesh@alumnux.com::29d0c79d-220e-4ab5-9944-267780d48a23" providerId="AD" clId="Web-{89185320-E277-19A2-EB3C-06B3CF0DFACF}" dt="2019-12-26T13:24:46.249" v="1273" actId="20577"/>
        <pc:sldMkLst>
          <pc:docMk/>
          <pc:sldMk cId="2447008509" sldId="264"/>
        </pc:sldMkLst>
        <pc:spChg chg="mod">
          <ac:chgData name="Jitesh Kumar Singh" userId="S::jitesh@alumnux.com::29d0c79d-220e-4ab5-9944-267780d48a23" providerId="AD" clId="Web-{89185320-E277-19A2-EB3C-06B3CF0DFACF}" dt="2019-12-26T13:24:46.249" v="1273" actId="20577"/>
          <ac:spMkLst>
            <pc:docMk/>
            <pc:sldMk cId="2447008509" sldId="264"/>
            <ac:spMk id="2" creationId="{7CA3180D-B5CB-4BFC-8943-B8120AF410BF}"/>
          </ac:spMkLst>
        </pc:spChg>
        <pc:spChg chg="mod">
          <ac:chgData name="Jitesh Kumar Singh" userId="S::jitesh@alumnux.com::29d0c79d-220e-4ab5-9944-267780d48a23" providerId="AD" clId="Web-{89185320-E277-19A2-EB3C-06B3CF0DFACF}" dt="2019-12-26T13:24:40.280" v="1271" actId="20577"/>
          <ac:spMkLst>
            <pc:docMk/>
            <pc:sldMk cId="2447008509" sldId="264"/>
            <ac:spMk id="3" creationId="{CC3A0DC4-24BC-4D0D-ADB2-2CBE0F16E72A}"/>
          </ac:spMkLst>
        </pc:spChg>
      </pc:sldChg>
      <pc:sldChg chg="addSp modSp new mod setBg">
        <pc:chgData name="Jitesh Kumar Singh" userId="S::jitesh@alumnux.com::29d0c79d-220e-4ab5-9944-267780d48a23" providerId="AD" clId="Web-{89185320-E277-19A2-EB3C-06B3CF0DFACF}" dt="2019-12-27T07:13:03.088" v="1361" actId="20577"/>
        <pc:sldMkLst>
          <pc:docMk/>
          <pc:sldMk cId="2289426054" sldId="265"/>
        </pc:sldMkLst>
        <pc:spChg chg="mod">
          <ac:chgData name="Jitesh Kumar Singh" userId="S::jitesh@alumnux.com::29d0c79d-220e-4ab5-9944-267780d48a23" providerId="AD" clId="Web-{89185320-E277-19A2-EB3C-06B3CF0DFACF}" dt="2019-12-27T07:08:42.195" v="1340" actId="20577"/>
          <ac:spMkLst>
            <pc:docMk/>
            <pc:sldMk cId="2289426054" sldId="265"/>
            <ac:spMk id="2" creationId="{D0F88B79-60F4-4E57-92B5-65C4AA016C6F}"/>
          </ac:spMkLst>
        </pc:spChg>
        <pc:spChg chg="mod">
          <ac:chgData name="Jitesh Kumar Singh" userId="S::jitesh@alumnux.com::29d0c79d-220e-4ab5-9944-267780d48a23" providerId="AD" clId="Web-{89185320-E277-19A2-EB3C-06B3CF0DFACF}" dt="2019-12-27T07:13:03.088" v="1361" actId="20577"/>
          <ac:spMkLst>
            <pc:docMk/>
            <pc:sldMk cId="2289426054" sldId="265"/>
            <ac:spMk id="3" creationId="{01DF1A03-CD72-4A9A-A4E4-CEE480AC4E0B}"/>
          </ac:spMkLst>
        </pc:spChg>
        <pc:picChg chg="add mod">
          <ac:chgData name="Jitesh Kumar Singh" userId="S::jitesh@alumnux.com::29d0c79d-220e-4ab5-9944-267780d48a23" providerId="AD" clId="Web-{89185320-E277-19A2-EB3C-06B3CF0DFACF}" dt="2019-12-27T07:08:33.929" v="1339"/>
          <ac:picMkLst>
            <pc:docMk/>
            <pc:sldMk cId="2289426054" sldId="265"/>
            <ac:picMk id="4" creationId="{FE8CFF5D-5ABC-4B65-B3E4-6A67AF11421E}"/>
          </ac:picMkLst>
        </pc:picChg>
      </pc:sldChg>
      <pc:sldChg chg="modSp new">
        <pc:chgData name="Jitesh Kumar Singh" userId="S::jitesh@alumnux.com::29d0c79d-220e-4ab5-9944-267780d48a23" providerId="AD" clId="Web-{89185320-E277-19A2-EB3C-06B3CF0DFACF}" dt="2019-12-27T07:37:03.119" v="1489" actId="20577"/>
        <pc:sldMkLst>
          <pc:docMk/>
          <pc:sldMk cId="2034746858" sldId="266"/>
        </pc:sldMkLst>
        <pc:spChg chg="mod">
          <ac:chgData name="Jitesh Kumar Singh" userId="S::jitesh@alumnux.com::29d0c79d-220e-4ab5-9944-267780d48a23" providerId="AD" clId="Web-{89185320-E277-19A2-EB3C-06B3CF0DFACF}" dt="2019-12-27T07:15:30.996" v="1373" actId="20577"/>
          <ac:spMkLst>
            <pc:docMk/>
            <pc:sldMk cId="2034746858" sldId="266"/>
            <ac:spMk id="2" creationId="{49B355EE-5977-43DB-9461-D2C5284FFB5E}"/>
          </ac:spMkLst>
        </pc:spChg>
        <pc:spChg chg="mod">
          <ac:chgData name="Jitesh Kumar Singh" userId="S::jitesh@alumnux.com::29d0c79d-220e-4ab5-9944-267780d48a23" providerId="AD" clId="Web-{89185320-E277-19A2-EB3C-06B3CF0DFACF}" dt="2019-12-27T07:37:03.119" v="1489" actId="20577"/>
          <ac:spMkLst>
            <pc:docMk/>
            <pc:sldMk cId="2034746858" sldId="266"/>
            <ac:spMk id="3" creationId="{1231CDC2-1ECD-4CC1-8FA9-DA46AB58B66C}"/>
          </ac:spMkLst>
        </pc:spChg>
      </pc:sldChg>
      <pc:sldChg chg="modSp new">
        <pc:chgData name="Jitesh Kumar Singh" userId="S::jitesh@alumnux.com::29d0c79d-220e-4ab5-9944-267780d48a23" providerId="AD" clId="Web-{89185320-E277-19A2-EB3C-06B3CF0DFACF}" dt="2019-12-27T08:06:15.629" v="1652" actId="20577"/>
        <pc:sldMkLst>
          <pc:docMk/>
          <pc:sldMk cId="555803876" sldId="267"/>
        </pc:sldMkLst>
        <pc:spChg chg="mod">
          <ac:chgData name="Jitesh Kumar Singh" userId="S::jitesh@alumnux.com::29d0c79d-220e-4ab5-9944-267780d48a23" providerId="AD" clId="Web-{89185320-E277-19A2-EB3C-06B3CF0DFACF}" dt="2019-12-27T07:40:50.168" v="1497" actId="20577"/>
          <ac:spMkLst>
            <pc:docMk/>
            <pc:sldMk cId="555803876" sldId="267"/>
            <ac:spMk id="2" creationId="{DAB877DF-D7A5-4061-8095-89C62817F5F2}"/>
          </ac:spMkLst>
        </pc:spChg>
        <pc:spChg chg="mod">
          <ac:chgData name="Jitesh Kumar Singh" userId="S::jitesh@alumnux.com::29d0c79d-220e-4ab5-9944-267780d48a23" providerId="AD" clId="Web-{89185320-E277-19A2-EB3C-06B3CF0DFACF}" dt="2019-12-27T08:06:15.629" v="1652" actId="20577"/>
          <ac:spMkLst>
            <pc:docMk/>
            <pc:sldMk cId="555803876" sldId="267"/>
            <ac:spMk id="3" creationId="{D663157C-25C0-4BB2-BA1A-294D3B7EF2C4}"/>
          </ac:spMkLst>
        </pc:spChg>
      </pc:sldChg>
      <pc:sldChg chg="modSp new">
        <pc:chgData name="Jitesh Kumar Singh" userId="S::jitesh@alumnux.com::29d0c79d-220e-4ab5-9944-267780d48a23" providerId="AD" clId="Web-{89185320-E277-19A2-EB3C-06B3CF0DFACF}" dt="2019-12-27T10:14:17.087" v="1763" actId="20577"/>
        <pc:sldMkLst>
          <pc:docMk/>
          <pc:sldMk cId="3696000363" sldId="268"/>
        </pc:sldMkLst>
        <pc:spChg chg="mod">
          <ac:chgData name="Jitesh Kumar Singh" userId="S::jitesh@alumnux.com::29d0c79d-220e-4ab5-9944-267780d48a23" providerId="AD" clId="Web-{89185320-E277-19A2-EB3C-06B3CF0DFACF}" dt="2019-12-27T10:14:17.087" v="1763" actId="20577"/>
          <ac:spMkLst>
            <pc:docMk/>
            <pc:sldMk cId="3696000363" sldId="268"/>
            <ac:spMk id="2" creationId="{375E6A39-325E-4E5D-9D2E-173FD4066E48}"/>
          </ac:spMkLst>
        </pc:spChg>
        <pc:spChg chg="mod">
          <ac:chgData name="Jitesh Kumar Singh" userId="S::jitesh@alumnux.com::29d0c79d-220e-4ab5-9944-267780d48a23" providerId="AD" clId="Web-{89185320-E277-19A2-EB3C-06B3CF0DFACF}" dt="2019-12-27T08:07:24.583" v="1678" actId="20577"/>
          <ac:spMkLst>
            <pc:docMk/>
            <pc:sldMk cId="3696000363" sldId="268"/>
            <ac:spMk id="3" creationId="{DB8EAD67-AB6A-40B4-AAC5-4EBA9E26E32A}"/>
          </ac:spMkLst>
        </pc:spChg>
      </pc:sldChg>
      <pc:sldChg chg="modSp new modNotes">
        <pc:chgData name="Jitesh Kumar Singh" userId="S::jitesh@alumnux.com::29d0c79d-220e-4ab5-9944-267780d48a23" providerId="AD" clId="Web-{89185320-E277-19A2-EB3C-06B3CF0DFACF}" dt="2019-12-27T09:55:36.187" v="1762"/>
        <pc:sldMkLst>
          <pc:docMk/>
          <pc:sldMk cId="1347778466" sldId="269"/>
        </pc:sldMkLst>
        <pc:spChg chg="mod">
          <ac:chgData name="Jitesh Kumar Singh" userId="S::jitesh@alumnux.com::29d0c79d-220e-4ab5-9944-267780d48a23" providerId="AD" clId="Web-{89185320-E277-19A2-EB3C-06B3CF0DFACF}" dt="2019-12-27T09:51:51.842" v="1684" actId="20577"/>
          <ac:spMkLst>
            <pc:docMk/>
            <pc:sldMk cId="1347778466" sldId="269"/>
            <ac:spMk id="2" creationId="{92EC63F8-34EF-45D3-9319-13776C38A89C}"/>
          </ac:spMkLst>
        </pc:spChg>
        <pc:spChg chg="mod">
          <ac:chgData name="Jitesh Kumar Singh" userId="S::jitesh@alumnux.com::29d0c79d-220e-4ab5-9944-267780d48a23" providerId="AD" clId="Web-{89185320-E277-19A2-EB3C-06B3CF0DFACF}" dt="2019-12-27T09:54:04.218" v="1757" actId="20577"/>
          <ac:spMkLst>
            <pc:docMk/>
            <pc:sldMk cId="1347778466" sldId="269"/>
            <ac:spMk id="3" creationId="{14BC3E3B-667A-4B83-8991-AE17CB488374}"/>
          </ac:spMkLst>
        </pc:spChg>
      </pc:sldChg>
    </pc:docChg>
  </pc:docChgLst>
  <pc:docChgLst>
    <pc:chgData name="Jitesh Kumar Singh" userId="S::jitesh@alumnux.com::29d0c79d-220e-4ab5-9944-267780d48a23" providerId="AD" clId="Web-{7DE180CA-D400-DF7A-18A1-D67E8D928D08}"/>
    <pc:docChg chg="addSld modSld">
      <pc:chgData name="Jitesh Kumar Singh" userId="S::jitesh@alumnux.com::29d0c79d-220e-4ab5-9944-267780d48a23" providerId="AD" clId="Web-{7DE180CA-D400-DF7A-18A1-D67E8D928D08}" dt="2019-12-31T07:27:35.951" v="1190" actId="20577"/>
      <pc:docMkLst>
        <pc:docMk/>
      </pc:docMkLst>
      <pc:sldChg chg="modSp">
        <pc:chgData name="Jitesh Kumar Singh" userId="S::jitesh@alumnux.com::29d0c79d-220e-4ab5-9944-267780d48a23" providerId="AD" clId="Web-{7DE180CA-D400-DF7A-18A1-D67E8D928D08}" dt="2019-12-31T06:21:30.086" v="1051" actId="20577"/>
        <pc:sldMkLst>
          <pc:docMk/>
          <pc:sldMk cId="3062070879" sldId="257"/>
        </pc:sldMkLst>
        <pc:graphicFrameChg chg="modGraphic">
          <ac:chgData name="Jitesh Kumar Singh" userId="S::jitesh@alumnux.com::29d0c79d-220e-4ab5-9944-267780d48a23" providerId="AD" clId="Web-{7DE180CA-D400-DF7A-18A1-D67E8D928D08}" dt="2019-12-31T06:21:30.086" v="1051" actId="20577"/>
          <ac:graphicFrameMkLst>
            <pc:docMk/>
            <pc:sldMk cId="3062070879" sldId="257"/>
            <ac:graphicFrameMk id="5" creationId="{54CA53B3-4224-4957-A685-5C5910940AA1}"/>
          </ac:graphicFrameMkLst>
        </pc:graphicFrameChg>
      </pc:sldChg>
      <pc:sldChg chg="modSp">
        <pc:chgData name="Jitesh Kumar Singh" userId="S::jitesh@alumnux.com::29d0c79d-220e-4ab5-9944-267780d48a23" providerId="AD" clId="Web-{7DE180CA-D400-DF7A-18A1-D67E8D928D08}" dt="2019-12-30T12:04:17.339" v="412" actId="20577"/>
        <pc:sldMkLst>
          <pc:docMk/>
          <pc:sldMk cId="3696000363" sldId="268"/>
        </pc:sldMkLst>
        <pc:spChg chg="mod">
          <ac:chgData name="Jitesh Kumar Singh" userId="S::jitesh@alumnux.com::29d0c79d-220e-4ab5-9944-267780d48a23" providerId="AD" clId="Web-{7DE180CA-D400-DF7A-18A1-D67E8D928D08}" dt="2019-12-30T12:04:17.339" v="412" actId="20577"/>
          <ac:spMkLst>
            <pc:docMk/>
            <pc:sldMk cId="3696000363" sldId="268"/>
            <ac:spMk id="3" creationId="{DB8EAD67-AB6A-40B4-AAC5-4EBA9E26E32A}"/>
          </ac:spMkLst>
        </pc:spChg>
      </pc:sldChg>
      <pc:sldChg chg="addSp modSp new mod setBg">
        <pc:chgData name="Jitesh Kumar Singh" userId="S::jitesh@alumnux.com::29d0c79d-220e-4ab5-9944-267780d48a23" providerId="AD" clId="Web-{7DE180CA-D400-DF7A-18A1-D67E8D928D08}" dt="2019-12-30T12:03:48.026" v="407" actId="20577"/>
        <pc:sldMkLst>
          <pc:docMk/>
          <pc:sldMk cId="1571719734" sldId="270"/>
        </pc:sldMkLst>
        <pc:spChg chg="mod">
          <ac:chgData name="Jitesh Kumar Singh" userId="S::jitesh@alumnux.com::29d0c79d-220e-4ab5-9944-267780d48a23" providerId="AD" clId="Web-{7DE180CA-D400-DF7A-18A1-D67E8D928D08}" dt="2019-12-30T12:03:48.026" v="407" actId="20577"/>
          <ac:spMkLst>
            <pc:docMk/>
            <pc:sldMk cId="1571719734" sldId="270"/>
            <ac:spMk id="2" creationId="{CF335CA4-3E97-4D71-8AAD-E8496C01C4DD}"/>
          </ac:spMkLst>
        </pc:spChg>
        <pc:spChg chg="mod">
          <ac:chgData name="Jitesh Kumar Singh" userId="S::jitesh@alumnux.com::29d0c79d-220e-4ab5-9944-267780d48a23" providerId="AD" clId="Web-{7DE180CA-D400-DF7A-18A1-D67E8D928D08}" dt="2019-12-30T10:40:52.449" v="204" actId="20577"/>
          <ac:spMkLst>
            <pc:docMk/>
            <pc:sldMk cId="1571719734" sldId="270"/>
            <ac:spMk id="3" creationId="{1B28901A-C361-453B-9E49-43B9314738A4}"/>
          </ac:spMkLst>
        </pc:spChg>
        <pc:spChg chg="add">
          <ac:chgData name="Jitesh Kumar Singh" userId="S::jitesh@alumnux.com::29d0c79d-220e-4ab5-9944-267780d48a23" providerId="AD" clId="Web-{7DE180CA-D400-DF7A-18A1-D67E8D928D08}" dt="2019-12-30T10:02:49.200" v="136"/>
          <ac:spMkLst>
            <pc:docMk/>
            <pc:sldMk cId="1571719734" sldId="270"/>
            <ac:spMk id="9" creationId="{11C59EDF-5A1E-404D-B55D-8AEA5D8D6D62}"/>
          </ac:spMkLst>
        </pc:spChg>
        <pc:spChg chg="add">
          <ac:chgData name="Jitesh Kumar Singh" userId="S::jitesh@alumnux.com::29d0c79d-220e-4ab5-9944-267780d48a23" providerId="AD" clId="Web-{7DE180CA-D400-DF7A-18A1-D67E8D928D08}" dt="2019-12-30T10:02:49.200" v="136"/>
          <ac:spMkLst>
            <pc:docMk/>
            <pc:sldMk cId="1571719734" sldId="270"/>
            <ac:spMk id="11" creationId="{FEE0385D-4151-43AA-9C6B-0365E103172D}"/>
          </ac:spMkLst>
        </pc:spChg>
        <pc:picChg chg="add mod">
          <ac:chgData name="Jitesh Kumar Singh" userId="S::jitesh@alumnux.com::29d0c79d-220e-4ab5-9944-267780d48a23" providerId="AD" clId="Web-{7DE180CA-D400-DF7A-18A1-D67E8D928D08}" dt="2019-12-30T10:02:49.200" v="136"/>
          <ac:picMkLst>
            <pc:docMk/>
            <pc:sldMk cId="1571719734" sldId="270"/>
            <ac:picMk id="4" creationId="{2060CD0C-56C4-4CAE-8BED-466089480E6F}"/>
          </ac:picMkLst>
        </pc:picChg>
      </pc:sldChg>
      <pc:sldChg chg="addSp delSp modSp new mod setBg">
        <pc:chgData name="Jitesh Kumar Singh" userId="S::jitesh@alumnux.com::29d0c79d-220e-4ab5-9944-267780d48a23" providerId="AD" clId="Web-{7DE180CA-D400-DF7A-18A1-D67E8D928D08}" dt="2019-12-30T11:38:25.018" v="390" actId="20577"/>
        <pc:sldMkLst>
          <pc:docMk/>
          <pc:sldMk cId="508276384" sldId="271"/>
        </pc:sldMkLst>
        <pc:spChg chg="mod">
          <ac:chgData name="Jitesh Kumar Singh" userId="S::jitesh@alumnux.com::29d0c79d-220e-4ab5-9944-267780d48a23" providerId="AD" clId="Web-{7DE180CA-D400-DF7A-18A1-D67E8D928D08}" dt="2019-12-30T11:36:47.986" v="386"/>
          <ac:spMkLst>
            <pc:docMk/>
            <pc:sldMk cId="508276384" sldId="271"/>
            <ac:spMk id="2" creationId="{57358DC0-FA4C-45F0-A9A7-9C33FA2C5540}"/>
          </ac:spMkLst>
        </pc:spChg>
        <pc:spChg chg="mod ord">
          <ac:chgData name="Jitesh Kumar Singh" userId="S::jitesh@alumnux.com::29d0c79d-220e-4ab5-9944-267780d48a23" providerId="AD" clId="Web-{7DE180CA-D400-DF7A-18A1-D67E8D928D08}" dt="2019-12-30T11:38:25.018" v="390" actId="20577"/>
          <ac:spMkLst>
            <pc:docMk/>
            <pc:sldMk cId="508276384" sldId="271"/>
            <ac:spMk id="3" creationId="{D061E49D-E680-4E06-AF3D-97FFCCB1F7C2}"/>
          </ac:spMkLst>
        </pc:spChg>
        <pc:spChg chg="add del">
          <ac:chgData name="Jitesh Kumar Singh" userId="S::jitesh@alumnux.com::29d0c79d-220e-4ab5-9944-267780d48a23" providerId="AD" clId="Web-{7DE180CA-D400-DF7A-18A1-D67E8D928D08}" dt="2019-12-30T11:36:47.986" v="386"/>
          <ac:spMkLst>
            <pc:docMk/>
            <pc:sldMk cId="508276384" sldId="271"/>
            <ac:spMk id="11" creationId="{92468898-5A6E-4D55-85EC-308E785EE06C}"/>
          </ac:spMkLst>
        </pc:spChg>
        <pc:spChg chg="add del">
          <ac:chgData name="Jitesh Kumar Singh" userId="S::jitesh@alumnux.com::29d0c79d-220e-4ab5-9944-267780d48a23" providerId="AD" clId="Web-{7DE180CA-D400-DF7A-18A1-D67E8D928D08}" dt="2019-12-30T11:36:47.986" v="386"/>
          <ac:spMkLst>
            <pc:docMk/>
            <pc:sldMk cId="508276384" sldId="271"/>
            <ac:spMk id="13" creationId="{3E23A947-2D45-4208-AE2B-64948C87A3EB}"/>
          </ac:spMkLst>
        </pc:spChg>
        <pc:spChg chg="add del">
          <ac:chgData name="Jitesh Kumar Singh" userId="S::jitesh@alumnux.com::29d0c79d-220e-4ab5-9944-267780d48a23" providerId="AD" clId="Web-{7DE180CA-D400-DF7A-18A1-D67E8D928D08}" dt="2019-12-30T11:36:47.986" v="386"/>
          <ac:spMkLst>
            <pc:docMk/>
            <pc:sldMk cId="508276384" sldId="271"/>
            <ac:spMk id="15" creationId="{E5BBB0F9-6A59-4D02-A9C7-A2D6516684CE}"/>
          </ac:spMkLst>
        </pc:spChg>
        <pc:picChg chg="add del mod">
          <ac:chgData name="Jitesh Kumar Singh" userId="S::jitesh@alumnux.com::29d0c79d-220e-4ab5-9944-267780d48a23" providerId="AD" clId="Web-{7DE180CA-D400-DF7A-18A1-D67E8D928D08}" dt="2019-12-30T11:25:43.420" v="291"/>
          <ac:picMkLst>
            <pc:docMk/>
            <pc:sldMk cId="508276384" sldId="271"/>
            <ac:picMk id="4" creationId="{36446B6D-8DDC-4EE4-BC55-DC55BB9EF8C5}"/>
          </ac:picMkLst>
        </pc:picChg>
        <pc:picChg chg="add del mod">
          <ac:chgData name="Jitesh Kumar Singh" userId="S::jitesh@alumnux.com::29d0c79d-220e-4ab5-9944-267780d48a23" providerId="AD" clId="Web-{7DE180CA-D400-DF7A-18A1-D67E8D928D08}" dt="2019-12-30T11:36:53.080" v="387"/>
          <ac:picMkLst>
            <pc:docMk/>
            <pc:sldMk cId="508276384" sldId="271"/>
            <ac:picMk id="6" creationId="{2A3838B5-153F-4ACD-9104-956C6AF2BA2A}"/>
          </ac:picMkLst>
        </pc:picChg>
      </pc:sldChg>
      <pc:sldChg chg="modSp new modNotes">
        <pc:chgData name="Jitesh Kumar Singh" userId="S::jitesh@alumnux.com::29d0c79d-220e-4ab5-9944-267780d48a23" providerId="AD" clId="Web-{7DE180CA-D400-DF7A-18A1-D67E8D928D08}" dt="2019-12-30T13:37:17.547" v="849" actId="20577"/>
        <pc:sldMkLst>
          <pc:docMk/>
          <pc:sldMk cId="1672899453" sldId="272"/>
        </pc:sldMkLst>
        <pc:spChg chg="mod">
          <ac:chgData name="Jitesh Kumar Singh" userId="S::jitesh@alumnux.com::29d0c79d-220e-4ab5-9944-267780d48a23" providerId="AD" clId="Web-{7DE180CA-D400-DF7A-18A1-D67E8D928D08}" dt="2019-12-30T12:04:52.558" v="419" actId="20577"/>
          <ac:spMkLst>
            <pc:docMk/>
            <pc:sldMk cId="1672899453" sldId="272"/>
            <ac:spMk id="2" creationId="{2C51E6FE-ABA5-4017-9449-0009C859F617}"/>
          </ac:spMkLst>
        </pc:spChg>
        <pc:spChg chg="mod">
          <ac:chgData name="Jitesh Kumar Singh" userId="S::jitesh@alumnux.com::29d0c79d-220e-4ab5-9944-267780d48a23" providerId="AD" clId="Web-{7DE180CA-D400-DF7A-18A1-D67E8D928D08}" dt="2019-12-30T13:37:17.547" v="849" actId="20577"/>
          <ac:spMkLst>
            <pc:docMk/>
            <pc:sldMk cId="1672899453" sldId="272"/>
            <ac:spMk id="3" creationId="{55CAABAC-9DEF-4198-AE79-7B68A0204839}"/>
          </ac:spMkLst>
        </pc:spChg>
      </pc:sldChg>
      <pc:sldChg chg="addSp delSp modSp new mod setBg modNotes">
        <pc:chgData name="Jitesh Kumar Singh" userId="S::jitesh@alumnux.com::29d0c79d-220e-4ab5-9944-267780d48a23" providerId="AD" clId="Web-{7DE180CA-D400-DF7A-18A1-D67E8D928D08}" dt="2019-12-31T06:19:28.555" v="1033" actId="20577"/>
        <pc:sldMkLst>
          <pc:docMk/>
          <pc:sldMk cId="1248606040" sldId="273"/>
        </pc:sldMkLst>
        <pc:spChg chg="mod">
          <ac:chgData name="Jitesh Kumar Singh" userId="S::jitesh@alumnux.com::29d0c79d-220e-4ab5-9944-267780d48a23" providerId="AD" clId="Web-{7DE180CA-D400-DF7A-18A1-D67E8D928D08}" dt="2019-12-31T06:19:28.555" v="1033" actId="20577"/>
          <ac:spMkLst>
            <pc:docMk/>
            <pc:sldMk cId="1248606040" sldId="273"/>
            <ac:spMk id="2" creationId="{AF211A2D-FF25-4A78-A8A1-1A9EF763ECCE}"/>
          </ac:spMkLst>
        </pc:spChg>
        <pc:spChg chg="mod">
          <ac:chgData name="Jitesh Kumar Singh" userId="S::jitesh@alumnux.com::29d0c79d-220e-4ab5-9944-267780d48a23" providerId="AD" clId="Web-{7DE180CA-D400-DF7A-18A1-D67E8D928D08}" dt="2019-12-31T06:19:12.759" v="1028" actId="20577"/>
          <ac:spMkLst>
            <pc:docMk/>
            <pc:sldMk cId="1248606040" sldId="273"/>
            <ac:spMk id="3" creationId="{3C06D2DF-679B-4E53-A1B2-464CC2DF81C8}"/>
          </ac:spMkLst>
        </pc:spChg>
        <pc:spChg chg="add del">
          <ac:chgData name="Jitesh Kumar Singh" userId="S::jitesh@alumnux.com::29d0c79d-220e-4ab5-9944-267780d48a23" providerId="AD" clId="Web-{7DE180CA-D400-DF7A-18A1-D67E8D928D08}" dt="2019-12-31T06:18:19.056" v="1012"/>
          <ac:spMkLst>
            <pc:docMk/>
            <pc:sldMk cId="1248606040" sldId="273"/>
            <ac:spMk id="9" creationId="{5C9B446A-6343-4E56-90BA-061E4DDF0FFB}"/>
          </ac:spMkLst>
        </pc:spChg>
        <pc:spChg chg="add del">
          <ac:chgData name="Jitesh Kumar Singh" userId="S::jitesh@alumnux.com::29d0c79d-220e-4ab5-9944-267780d48a23" providerId="AD" clId="Web-{7DE180CA-D400-DF7A-18A1-D67E8D928D08}" dt="2019-12-31T06:18:19.056" v="1012"/>
          <ac:spMkLst>
            <pc:docMk/>
            <pc:sldMk cId="1248606040" sldId="273"/>
            <ac:spMk id="11" creationId="{3EC72A1B-03D3-499C-B4BF-AC68EEC22B10}"/>
          </ac:spMkLst>
        </pc:spChg>
        <pc:spChg chg="add del">
          <ac:chgData name="Jitesh Kumar Singh" userId="S::jitesh@alumnux.com::29d0c79d-220e-4ab5-9944-267780d48a23" providerId="AD" clId="Web-{7DE180CA-D400-DF7A-18A1-D67E8D928D08}" dt="2019-12-31T06:18:19.056" v="1012"/>
          <ac:spMkLst>
            <pc:docMk/>
            <pc:sldMk cId="1248606040" sldId="273"/>
            <ac:spMk id="13" creationId="{216322C2-3CF0-4D33-BF90-3F384CF6D232}"/>
          </ac:spMkLst>
        </pc:spChg>
        <pc:spChg chg="add del">
          <ac:chgData name="Jitesh Kumar Singh" userId="S::jitesh@alumnux.com::29d0c79d-220e-4ab5-9944-267780d48a23" providerId="AD" clId="Web-{7DE180CA-D400-DF7A-18A1-D67E8D928D08}" dt="2019-12-31T06:18:19.056" v="1012"/>
          <ac:spMkLst>
            <pc:docMk/>
            <pc:sldMk cId="1248606040" sldId="273"/>
            <ac:spMk id="15" creationId="{55D4142C-5077-457F-A6AD-3FECFDB39685}"/>
          </ac:spMkLst>
        </pc:spChg>
        <pc:spChg chg="add del">
          <ac:chgData name="Jitesh Kumar Singh" userId="S::jitesh@alumnux.com::29d0c79d-220e-4ab5-9944-267780d48a23" providerId="AD" clId="Web-{7DE180CA-D400-DF7A-18A1-D67E8D928D08}" dt="2019-12-31T06:18:19.056" v="1012"/>
          <ac:spMkLst>
            <pc:docMk/>
            <pc:sldMk cId="1248606040" sldId="273"/>
            <ac:spMk id="17" creationId="{7A5F0580-5EE9-419F-96EE-B6529EF6E7D0}"/>
          </ac:spMkLst>
        </pc:spChg>
        <pc:spChg chg="add">
          <ac:chgData name="Jitesh Kumar Singh" userId="S::jitesh@alumnux.com::29d0c79d-220e-4ab5-9944-267780d48a23" providerId="AD" clId="Web-{7DE180CA-D400-DF7A-18A1-D67E8D928D08}" dt="2019-12-31T06:18:19.056" v="1012"/>
          <ac:spMkLst>
            <pc:docMk/>
            <pc:sldMk cId="1248606040" sldId="273"/>
            <ac:spMk id="22" creationId="{0288C6B4-AFC3-407F-A595-EFFD38D4CCAF}"/>
          </ac:spMkLst>
        </pc:spChg>
        <pc:spChg chg="add">
          <ac:chgData name="Jitesh Kumar Singh" userId="S::jitesh@alumnux.com::29d0c79d-220e-4ab5-9944-267780d48a23" providerId="AD" clId="Web-{7DE180CA-D400-DF7A-18A1-D67E8D928D08}" dt="2019-12-31T06:18:19.056" v="1012"/>
          <ac:spMkLst>
            <pc:docMk/>
            <pc:sldMk cId="1248606040" sldId="273"/>
            <ac:spMk id="24" creationId="{CF236821-17FE-429B-8D2C-08E13A64EA40}"/>
          </ac:spMkLst>
        </pc:spChg>
        <pc:spChg chg="add">
          <ac:chgData name="Jitesh Kumar Singh" userId="S::jitesh@alumnux.com::29d0c79d-220e-4ab5-9944-267780d48a23" providerId="AD" clId="Web-{7DE180CA-D400-DF7A-18A1-D67E8D928D08}" dt="2019-12-31T06:18:19.056" v="1012"/>
          <ac:spMkLst>
            <pc:docMk/>
            <pc:sldMk cId="1248606040" sldId="273"/>
            <ac:spMk id="26" creationId="{C0BDBCD2-E081-43AB-9119-C55465E59757}"/>
          </ac:spMkLst>
        </pc:spChg>
        <pc:spChg chg="add">
          <ac:chgData name="Jitesh Kumar Singh" userId="S::jitesh@alumnux.com::29d0c79d-220e-4ab5-9944-267780d48a23" providerId="AD" clId="Web-{7DE180CA-D400-DF7A-18A1-D67E8D928D08}" dt="2019-12-31T06:18:19.056" v="1012"/>
          <ac:spMkLst>
            <pc:docMk/>
            <pc:sldMk cId="1248606040" sldId="273"/>
            <ac:spMk id="28" creationId="{98E79BE4-34FE-485A-98A5-92CE8F7C4743}"/>
          </ac:spMkLst>
        </pc:spChg>
        <pc:spChg chg="add">
          <ac:chgData name="Jitesh Kumar Singh" userId="S::jitesh@alumnux.com::29d0c79d-220e-4ab5-9944-267780d48a23" providerId="AD" clId="Web-{7DE180CA-D400-DF7A-18A1-D67E8D928D08}" dt="2019-12-31T06:18:19.056" v="1012"/>
          <ac:spMkLst>
            <pc:docMk/>
            <pc:sldMk cId="1248606040" sldId="273"/>
            <ac:spMk id="30" creationId="{7A5F0580-5EE9-419F-96EE-B6529EF6E7D0}"/>
          </ac:spMkLst>
        </pc:spChg>
        <pc:picChg chg="add mod">
          <ac:chgData name="Jitesh Kumar Singh" userId="S::jitesh@alumnux.com::29d0c79d-220e-4ab5-9944-267780d48a23" providerId="AD" clId="Web-{7DE180CA-D400-DF7A-18A1-D67E8D928D08}" dt="2019-12-31T06:18:19.056" v="1012"/>
          <ac:picMkLst>
            <pc:docMk/>
            <pc:sldMk cId="1248606040" sldId="273"/>
            <ac:picMk id="4" creationId="{1D46A12B-075A-4C93-8406-F767FD4A7180}"/>
          </ac:picMkLst>
        </pc:picChg>
      </pc:sldChg>
      <pc:sldChg chg="addSp modSp new mod setBg modNotes">
        <pc:chgData name="Jitesh Kumar Singh" userId="S::jitesh@alumnux.com::29d0c79d-220e-4ab5-9944-267780d48a23" providerId="AD" clId="Web-{7DE180CA-D400-DF7A-18A1-D67E8D928D08}" dt="2019-12-31T06:12:26.574" v="944"/>
        <pc:sldMkLst>
          <pc:docMk/>
          <pc:sldMk cId="1067998969" sldId="274"/>
        </pc:sldMkLst>
        <pc:spChg chg="mod">
          <ac:chgData name="Jitesh Kumar Singh" userId="S::jitesh@alumnux.com::29d0c79d-220e-4ab5-9944-267780d48a23" providerId="AD" clId="Web-{7DE180CA-D400-DF7A-18A1-D67E8D928D08}" dt="2019-12-31T05:49:37.200" v="870" actId="20577"/>
          <ac:spMkLst>
            <pc:docMk/>
            <pc:sldMk cId="1067998969" sldId="274"/>
            <ac:spMk id="2" creationId="{A985462D-74A2-49AF-BCC1-2860D0D8CB6D}"/>
          </ac:spMkLst>
        </pc:spChg>
        <pc:spChg chg="mod">
          <ac:chgData name="Jitesh Kumar Singh" userId="S::jitesh@alumnux.com::29d0c79d-220e-4ab5-9944-267780d48a23" providerId="AD" clId="Web-{7DE180CA-D400-DF7A-18A1-D67E8D928D08}" dt="2019-12-31T05:48:44.997" v="867"/>
          <ac:spMkLst>
            <pc:docMk/>
            <pc:sldMk cId="1067998969" sldId="274"/>
            <ac:spMk id="3" creationId="{638A5D82-CEB1-4948-B911-0103DFB885CB}"/>
          </ac:spMkLst>
        </pc:spChg>
        <pc:spChg chg="add">
          <ac:chgData name="Jitesh Kumar Singh" userId="S::jitesh@alumnux.com::29d0c79d-220e-4ab5-9944-267780d48a23" providerId="AD" clId="Web-{7DE180CA-D400-DF7A-18A1-D67E8D928D08}" dt="2019-12-31T05:48:44.997" v="867"/>
          <ac:spMkLst>
            <pc:docMk/>
            <pc:sldMk cId="1067998969" sldId="274"/>
            <ac:spMk id="9" creationId="{0288C6B4-AFC3-407F-A595-EFFD38D4CCAF}"/>
          </ac:spMkLst>
        </pc:spChg>
        <pc:spChg chg="add">
          <ac:chgData name="Jitesh Kumar Singh" userId="S::jitesh@alumnux.com::29d0c79d-220e-4ab5-9944-267780d48a23" providerId="AD" clId="Web-{7DE180CA-D400-DF7A-18A1-D67E8D928D08}" dt="2019-12-31T05:48:44.997" v="867"/>
          <ac:spMkLst>
            <pc:docMk/>
            <pc:sldMk cId="1067998969" sldId="274"/>
            <ac:spMk id="11" creationId="{CF236821-17FE-429B-8D2C-08E13A64EA40}"/>
          </ac:spMkLst>
        </pc:spChg>
        <pc:spChg chg="add">
          <ac:chgData name="Jitesh Kumar Singh" userId="S::jitesh@alumnux.com::29d0c79d-220e-4ab5-9944-267780d48a23" providerId="AD" clId="Web-{7DE180CA-D400-DF7A-18A1-D67E8D928D08}" dt="2019-12-31T05:48:44.997" v="867"/>
          <ac:spMkLst>
            <pc:docMk/>
            <pc:sldMk cId="1067998969" sldId="274"/>
            <ac:spMk id="13" creationId="{C0BDBCD2-E081-43AB-9119-C55465E59757}"/>
          </ac:spMkLst>
        </pc:spChg>
        <pc:spChg chg="add">
          <ac:chgData name="Jitesh Kumar Singh" userId="S::jitesh@alumnux.com::29d0c79d-220e-4ab5-9944-267780d48a23" providerId="AD" clId="Web-{7DE180CA-D400-DF7A-18A1-D67E8D928D08}" dt="2019-12-31T05:48:44.997" v="867"/>
          <ac:spMkLst>
            <pc:docMk/>
            <pc:sldMk cId="1067998969" sldId="274"/>
            <ac:spMk id="15" creationId="{98E79BE4-34FE-485A-98A5-92CE8F7C4743}"/>
          </ac:spMkLst>
        </pc:spChg>
        <pc:spChg chg="add">
          <ac:chgData name="Jitesh Kumar Singh" userId="S::jitesh@alumnux.com::29d0c79d-220e-4ab5-9944-267780d48a23" providerId="AD" clId="Web-{7DE180CA-D400-DF7A-18A1-D67E8D928D08}" dt="2019-12-31T05:48:44.997" v="867"/>
          <ac:spMkLst>
            <pc:docMk/>
            <pc:sldMk cId="1067998969" sldId="274"/>
            <ac:spMk id="17" creationId="{7A5F0580-5EE9-419F-96EE-B6529EF6E7D0}"/>
          </ac:spMkLst>
        </pc:spChg>
        <pc:picChg chg="add mod">
          <ac:chgData name="Jitesh Kumar Singh" userId="S::jitesh@alumnux.com::29d0c79d-220e-4ab5-9944-267780d48a23" providerId="AD" clId="Web-{7DE180CA-D400-DF7A-18A1-D67E8D928D08}" dt="2019-12-31T05:48:44.997" v="867"/>
          <ac:picMkLst>
            <pc:docMk/>
            <pc:sldMk cId="1067998969" sldId="274"/>
            <ac:picMk id="4" creationId="{8C97177A-E9B1-4552-8669-3FC1D729AAA4}"/>
          </ac:picMkLst>
        </pc:picChg>
      </pc:sldChg>
      <pc:sldChg chg="addSp modSp new mod setBg">
        <pc:chgData name="Jitesh Kumar Singh" userId="S::jitesh@alumnux.com::29d0c79d-220e-4ab5-9944-267780d48a23" providerId="AD" clId="Web-{7DE180CA-D400-DF7A-18A1-D67E8D928D08}" dt="2019-12-31T05:55:06.170" v="926" actId="20577"/>
        <pc:sldMkLst>
          <pc:docMk/>
          <pc:sldMk cId="1434437015" sldId="275"/>
        </pc:sldMkLst>
        <pc:spChg chg="mod">
          <ac:chgData name="Jitesh Kumar Singh" userId="S::jitesh@alumnux.com::29d0c79d-220e-4ab5-9944-267780d48a23" providerId="AD" clId="Web-{7DE180CA-D400-DF7A-18A1-D67E8D928D08}" dt="2019-12-31T05:53:42.389" v="910" actId="20577"/>
          <ac:spMkLst>
            <pc:docMk/>
            <pc:sldMk cId="1434437015" sldId="275"/>
            <ac:spMk id="2" creationId="{E1293AA2-DD23-4A0C-A759-1BFE99A2C77D}"/>
          </ac:spMkLst>
        </pc:spChg>
        <pc:spChg chg="mod">
          <ac:chgData name="Jitesh Kumar Singh" userId="S::jitesh@alumnux.com::29d0c79d-220e-4ab5-9944-267780d48a23" providerId="AD" clId="Web-{7DE180CA-D400-DF7A-18A1-D67E8D928D08}" dt="2019-12-31T05:55:06.170" v="926" actId="20577"/>
          <ac:spMkLst>
            <pc:docMk/>
            <pc:sldMk cId="1434437015" sldId="275"/>
            <ac:spMk id="3" creationId="{C8C0A204-66EA-4FB8-983E-4A10263D39A7}"/>
          </ac:spMkLst>
        </pc:spChg>
        <pc:spChg chg="add">
          <ac:chgData name="Jitesh Kumar Singh" userId="S::jitesh@alumnux.com::29d0c79d-220e-4ab5-9944-267780d48a23" providerId="AD" clId="Web-{7DE180CA-D400-DF7A-18A1-D67E8D928D08}" dt="2019-12-31T05:53:25.576" v="904"/>
          <ac:spMkLst>
            <pc:docMk/>
            <pc:sldMk cId="1434437015" sldId="275"/>
            <ac:spMk id="9" creationId="{0288C6B4-AFC3-407F-A595-EFFD38D4CCAF}"/>
          </ac:spMkLst>
        </pc:spChg>
        <pc:spChg chg="add">
          <ac:chgData name="Jitesh Kumar Singh" userId="S::jitesh@alumnux.com::29d0c79d-220e-4ab5-9944-267780d48a23" providerId="AD" clId="Web-{7DE180CA-D400-DF7A-18A1-D67E8D928D08}" dt="2019-12-31T05:53:25.576" v="904"/>
          <ac:spMkLst>
            <pc:docMk/>
            <pc:sldMk cId="1434437015" sldId="275"/>
            <ac:spMk id="11" creationId="{CF236821-17FE-429B-8D2C-08E13A64EA40}"/>
          </ac:spMkLst>
        </pc:spChg>
        <pc:spChg chg="add">
          <ac:chgData name="Jitesh Kumar Singh" userId="S::jitesh@alumnux.com::29d0c79d-220e-4ab5-9944-267780d48a23" providerId="AD" clId="Web-{7DE180CA-D400-DF7A-18A1-D67E8D928D08}" dt="2019-12-31T05:53:25.576" v="904"/>
          <ac:spMkLst>
            <pc:docMk/>
            <pc:sldMk cId="1434437015" sldId="275"/>
            <ac:spMk id="13" creationId="{C0BDBCD2-E081-43AB-9119-C55465E59757}"/>
          </ac:spMkLst>
        </pc:spChg>
        <pc:spChg chg="add">
          <ac:chgData name="Jitesh Kumar Singh" userId="S::jitesh@alumnux.com::29d0c79d-220e-4ab5-9944-267780d48a23" providerId="AD" clId="Web-{7DE180CA-D400-DF7A-18A1-D67E8D928D08}" dt="2019-12-31T05:53:25.576" v="904"/>
          <ac:spMkLst>
            <pc:docMk/>
            <pc:sldMk cId="1434437015" sldId="275"/>
            <ac:spMk id="15" creationId="{98E79BE4-34FE-485A-98A5-92CE8F7C4743}"/>
          </ac:spMkLst>
        </pc:spChg>
        <pc:spChg chg="add">
          <ac:chgData name="Jitesh Kumar Singh" userId="S::jitesh@alumnux.com::29d0c79d-220e-4ab5-9944-267780d48a23" providerId="AD" clId="Web-{7DE180CA-D400-DF7A-18A1-D67E8D928D08}" dt="2019-12-31T05:53:25.576" v="904"/>
          <ac:spMkLst>
            <pc:docMk/>
            <pc:sldMk cId="1434437015" sldId="275"/>
            <ac:spMk id="17" creationId="{7A5F0580-5EE9-419F-96EE-B6529EF6E7D0}"/>
          </ac:spMkLst>
        </pc:spChg>
        <pc:picChg chg="add mod">
          <ac:chgData name="Jitesh Kumar Singh" userId="S::jitesh@alumnux.com::29d0c79d-220e-4ab5-9944-267780d48a23" providerId="AD" clId="Web-{7DE180CA-D400-DF7A-18A1-D67E8D928D08}" dt="2019-12-31T05:53:25.576" v="904"/>
          <ac:picMkLst>
            <pc:docMk/>
            <pc:sldMk cId="1434437015" sldId="275"/>
            <ac:picMk id="4" creationId="{8E7B4DBF-FE4A-4210-81BF-7FCC14D615F9}"/>
          </ac:picMkLst>
        </pc:picChg>
      </pc:sldChg>
      <pc:sldChg chg="addSp delSp modSp new mod setBg">
        <pc:chgData name="Jitesh Kumar Singh" userId="S::jitesh@alumnux.com::29d0c79d-220e-4ab5-9944-267780d48a23" providerId="AD" clId="Web-{7DE180CA-D400-DF7A-18A1-D67E8D928D08}" dt="2019-12-31T06:50:39.713" v="1095" actId="20577"/>
        <pc:sldMkLst>
          <pc:docMk/>
          <pc:sldMk cId="1398891270" sldId="276"/>
        </pc:sldMkLst>
        <pc:spChg chg="mod">
          <ac:chgData name="Jitesh Kumar Singh" userId="S::jitesh@alumnux.com::29d0c79d-220e-4ab5-9944-267780d48a23" providerId="AD" clId="Web-{7DE180CA-D400-DF7A-18A1-D67E8D928D08}" dt="2019-12-31T06:50:39.713" v="1095" actId="20577"/>
          <ac:spMkLst>
            <pc:docMk/>
            <pc:sldMk cId="1398891270" sldId="276"/>
            <ac:spMk id="2" creationId="{EE965E5C-3F7B-4696-B20B-E391D0D6AAC1}"/>
          </ac:spMkLst>
        </pc:spChg>
        <pc:spChg chg="mod">
          <ac:chgData name="Jitesh Kumar Singh" userId="S::jitesh@alumnux.com::29d0c79d-220e-4ab5-9944-267780d48a23" providerId="AD" clId="Web-{7DE180CA-D400-DF7A-18A1-D67E8D928D08}" dt="2019-12-31T06:17:28.087" v="1011" actId="20577"/>
          <ac:spMkLst>
            <pc:docMk/>
            <pc:sldMk cId="1398891270" sldId="276"/>
            <ac:spMk id="3" creationId="{2392E274-FC85-4772-A65A-A72193EA5133}"/>
          </ac:spMkLst>
        </pc:spChg>
        <pc:spChg chg="add del">
          <ac:chgData name="Jitesh Kumar Singh" userId="S::jitesh@alumnux.com::29d0c79d-220e-4ab5-9944-267780d48a23" providerId="AD" clId="Web-{7DE180CA-D400-DF7A-18A1-D67E8D928D08}" dt="2019-12-31T06:14:28.417" v="974"/>
          <ac:spMkLst>
            <pc:docMk/>
            <pc:sldMk cId="1398891270" sldId="276"/>
            <ac:spMk id="6" creationId="{5C9B446A-6343-4E56-90BA-061E4DDF0FFB}"/>
          </ac:spMkLst>
        </pc:spChg>
        <pc:spChg chg="add del">
          <ac:chgData name="Jitesh Kumar Singh" userId="S::jitesh@alumnux.com::29d0c79d-220e-4ab5-9944-267780d48a23" providerId="AD" clId="Web-{7DE180CA-D400-DF7A-18A1-D67E8D928D08}" dt="2019-12-31T06:14:28.417" v="974"/>
          <ac:spMkLst>
            <pc:docMk/>
            <pc:sldMk cId="1398891270" sldId="276"/>
            <ac:spMk id="7" creationId="{3EC72A1B-03D3-499C-B4BF-AC68EEC22B10}"/>
          </ac:spMkLst>
        </pc:spChg>
        <pc:spChg chg="add del">
          <ac:chgData name="Jitesh Kumar Singh" userId="S::jitesh@alumnux.com::29d0c79d-220e-4ab5-9944-267780d48a23" providerId="AD" clId="Web-{7DE180CA-D400-DF7A-18A1-D67E8D928D08}" dt="2019-12-31T06:14:28.417" v="974"/>
          <ac:spMkLst>
            <pc:docMk/>
            <pc:sldMk cId="1398891270" sldId="276"/>
            <ac:spMk id="8" creationId="{216322C2-3CF0-4D33-BF90-3F384CF6D232}"/>
          </ac:spMkLst>
        </pc:spChg>
        <pc:spChg chg="add del">
          <ac:chgData name="Jitesh Kumar Singh" userId="S::jitesh@alumnux.com::29d0c79d-220e-4ab5-9944-267780d48a23" providerId="AD" clId="Web-{7DE180CA-D400-DF7A-18A1-D67E8D928D08}" dt="2019-12-31T06:14:25.854" v="972"/>
          <ac:spMkLst>
            <pc:docMk/>
            <pc:sldMk cId="1398891270" sldId="276"/>
            <ac:spMk id="9" creationId="{0288C6B4-AFC3-407F-A595-EFFD38D4CCAF}"/>
          </ac:spMkLst>
        </pc:spChg>
        <pc:spChg chg="add del">
          <ac:chgData name="Jitesh Kumar Singh" userId="S::jitesh@alumnux.com::29d0c79d-220e-4ab5-9944-267780d48a23" providerId="AD" clId="Web-{7DE180CA-D400-DF7A-18A1-D67E8D928D08}" dt="2019-12-31T06:14:28.417" v="974"/>
          <ac:spMkLst>
            <pc:docMk/>
            <pc:sldMk cId="1398891270" sldId="276"/>
            <ac:spMk id="10" creationId="{55D4142C-5077-457F-A6AD-3FECFDB39685}"/>
          </ac:spMkLst>
        </pc:spChg>
        <pc:spChg chg="add del">
          <ac:chgData name="Jitesh Kumar Singh" userId="S::jitesh@alumnux.com::29d0c79d-220e-4ab5-9944-267780d48a23" providerId="AD" clId="Web-{7DE180CA-D400-DF7A-18A1-D67E8D928D08}" dt="2019-12-31T06:14:25.854" v="972"/>
          <ac:spMkLst>
            <pc:docMk/>
            <pc:sldMk cId="1398891270" sldId="276"/>
            <ac:spMk id="11" creationId="{CF236821-17FE-429B-8D2C-08E13A64EA40}"/>
          </ac:spMkLst>
        </pc:spChg>
        <pc:spChg chg="add del">
          <ac:chgData name="Jitesh Kumar Singh" userId="S::jitesh@alumnux.com::29d0c79d-220e-4ab5-9944-267780d48a23" providerId="AD" clId="Web-{7DE180CA-D400-DF7A-18A1-D67E8D928D08}" dt="2019-12-31T06:14:28.417" v="974"/>
          <ac:spMkLst>
            <pc:docMk/>
            <pc:sldMk cId="1398891270" sldId="276"/>
            <ac:spMk id="12" creationId="{7A5F0580-5EE9-419F-96EE-B6529EF6E7D0}"/>
          </ac:spMkLst>
        </pc:spChg>
        <pc:spChg chg="add del">
          <ac:chgData name="Jitesh Kumar Singh" userId="S::jitesh@alumnux.com::29d0c79d-220e-4ab5-9944-267780d48a23" providerId="AD" clId="Web-{7DE180CA-D400-DF7A-18A1-D67E8D928D08}" dt="2019-12-31T06:14:25.854" v="972"/>
          <ac:spMkLst>
            <pc:docMk/>
            <pc:sldMk cId="1398891270" sldId="276"/>
            <ac:spMk id="13" creationId="{C0BDBCD2-E081-43AB-9119-C55465E59757}"/>
          </ac:spMkLst>
        </pc:spChg>
        <pc:spChg chg="add">
          <ac:chgData name="Jitesh Kumar Singh" userId="S::jitesh@alumnux.com::29d0c79d-220e-4ab5-9944-267780d48a23" providerId="AD" clId="Web-{7DE180CA-D400-DF7A-18A1-D67E8D928D08}" dt="2019-12-31T06:14:28.433" v="975"/>
          <ac:spMkLst>
            <pc:docMk/>
            <pc:sldMk cId="1398891270" sldId="276"/>
            <ac:spMk id="14" creationId="{0288C6B4-AFC3-407F-A595-EFFD38D4CCAF}"/>
          </ac:spMkLst>
        </pc:spChg>
        <pc:spChg chg="add del">
          <ac:chgData name="Jitesh Kumar Singh" userId="S::jitesh@alumnux.com::29d0c79d-220e-4ab5-9944-267780d48a23" providerId="AD" clId="Web-{7DE180CA-D400-DF7A-18A1-D67E8D928D08}" dt="2019-12-31T06:14:25.854" v="972"/>
          <ac:spMkLst>
            <pc:docMk/>
            <pc:sldMk cId="1398891270" sldId="276"/>
            <ac:spMk id="15" creationId="{98E79BE4-34FE-485A-98A5-92CE8F7C4743}"/>
          </ac:spMkLst>
        </pc:spChg>
        <pc:spChg chg="add">
          <ac:chgData name="Jitesh Kumar Singh" userId="S::jitesh@alumnux.com::29d0c79d-220e-4ab5-9944-267780d48a23" providerId="AD" clId="Web-{7DE180CA-D400-DF7A-18A1-D67E8D928D08}" dt="2019-12-31T06:14:28.433" v="975"/>
          <ac:spMkLst>
            <pc:docMk/>
            <pc:sldMk cId="1398891270" sldId="276"/>
            <ac:spMk id="16" creationId="{CF236821-17FE-429B-8D2C-08E13A64EA40}"/>
          </ac:spMkLst>
        </pc:spChg>
        <pc:spChg chg="add del">
          <ac:chgData name="Jitesh Kumar Singh" userId="S::jitesh@alumnux.com::29d0c79d-220e-4ab5-9944-267780d48a23" providerId="AD" clId="Web-{7DE180CA-D400-DF7A-18A1-D67E8D928D08}" dt="2019-12-31T06:14:25.854" v="972"/>
          <ac:spMkLst>
            <pc:docMk/>
            <pc:sldMk cId="1398891270" sldId="276"/>
            <ac:spMk id="17" creationId="{7A5F0580-5EE9-419F-96EE-B6529EF6E7D0}"/>
          </ac:spMkLst>
        </pc:spChg>
        <pc:spChg chg="add">
          <ac:chgData name="Jitesh Kumar Singh" userId="S::jitesh@alumnux.com::29d0c79d-220e-4ab5-9944-267780d48a23" providerId="AD" clId="Web-{7DE180CA-D400-DF7A-18A1-D67E8D928D08}" dt="2019-12-31T06:14:28.433" v="975"/>
          <ac:spMkLst>
            <pc:docMk/>
            <pc:sldMk cId="1398891270" sldId="276"/>
            <ac:spMk id="18" creationId="{C0BDBCD2-E081-43AB-9119-C55465E59757}"/>
          </ac:spMkLst>
        </pc:spChg>
        <pc:spChg chg="add">
          <ac:chgData name="Jitesh Kumar Singh" userId="S::jitesh@alumnux.com::29d0c79d-220e-4ab5-9944-267780d48a23" providerId="AD" clId="Web-{7DE180CA-D400-DF7A-18A1-D67E8D928D08}" dt="2019-12-31T06:14:28.433" v="975"/>
          <ac:spMkLst>
            <pc:docMk/>
            <pc:sldMk cId="1398891270" sldId="276"/>
            <ac:spMk id="19" creationId="{98E79BE4-34FE-485A-98A5-92CE8F7C4743}"/>
          </ac:spMkLst>
        </pc:spChg>
        <pc:spChg chg="add">
          <ac:chgData name="Jitesh Kumar Singh" userId="S::jitesh@alumnux.com::29d0c79d-220e-4ab5-9944-267780d48a23" providerId="AD" clId="Web-{7DE180CA-D400-DF7A-18A1-D67E8D928D08}" dt="2019-12-31T06:14:28.433" v="975"/>
          <ac:spMkLst>
            <pc:docMk/>
            <pc:sldMk cId="1398891270" sldId="276"/>
            <ac:spMk id="20" creationId="{7A5F0580-5EE9-419F-96EE-B6529EF6E7D0}"/>
          </ac:spMkLst>
        </pc:spChg>
        <pc:picChg chg="add mod">
          <ac:chgData name="Jitesh Kumar Singh" userId="S::jitesh@alumnux.com::29d0c79d-220e-4ab5-9944-267780d48a23" providerId="AD" clId="Web-{7DE180CA-D400-DF7A-18A1-D67E8D928D08}" dt="2019-12-31T06:14:28.433" v="975"/>
          <ac:picMkLst>
            <pc:docMk/>
            <pc:sldMk cId="1398891270" sldId="276"/>
            <ac:picMk id="4" creationId="{64F527DB-1957-4C94-BCF8-AE702FF35DD2}"/>
          </ac:picMkLst>
        </pc:picChg>
      </pc:sldChg>
      <pc:sldChg chg="addSp modSp new mod setBg">
        <pc:chgData name="Jitesh Kumar Singh" userId="S::jitesh@alumnux.com::29d0c79d-220e-4ab5-9944-267780d48a23" providerId="AD" clId="Web-{7DE180CA-D400-DF7A-18A1-D67E8D928D08}" dt="2019-12-31T06:50:27.901" v="1090" actId="20577"/>
        <pc:sldMkLst>
          <pc:docMk/>
          <pc:sldMk cId="4236792999" sldId="277"/>
        </pc:sldMkLst>
        <pc:spChg chg="mod">
          <ac:chgData name="Jitesh Kumar Singh" userId="S::jitesh@alumnux.com::29d0c79d-220e-4ab5-9944-267780d48a23" providerId="AD" clId="Web-{7DE180CA-D400-DF7A-18A1-D67E8D928D08}" dt="2019-12-31T06:50:27.901" v="1090" actId="20577"/>
          <ac:spMkLst>
            <pc:docMk/>
            <pc:sldMk cId="4236792999" sldId="277"/>
            <ac:spMk id="2" creationId="{37599D92-48AB-4143-A42A-D3B6D6039620}"/>
          </ac:spMkLst>
        </pc:spChg>
        <pc:spChg chg="mod">
          <ac:chgData name="Jitesh Kumar Singh" userId="S::jitesh@alumnux.com::29d0c79d-220e-4ab5-9944-267780d48a23" providerId="AD" clId="Web-{7DE180CA-D400-DF7A-18A1-D67E8D928D08}" dt="2019-12-31T06:50:11.026" v="1085" actId="20577"/>
          <ac:spMkLst>
            <pc:docMk/>
            <pc:sldMk cId="4236792999" sldId="277"/>
            <ac:spMk id="3" creationId="{F459BA1D-2287-424A-A255-F18BFF970F60}"/>
          </ac:spMkLst>
        </pc:spChg>
        <pc:spChg chg="add">
          <ac:chgData name="Jitesh Kumar Singh" userId="S::jitesh@alumnux.com::29d0c79d-220e-4ab5-9944-267780d48a23" providerId="AD" clId="Web-{7DE180CA-D400-DF7A-18A1-D67E8D928D08}" dt="2019-12-31T06:49:54.026" v="1080"/>
          <ac:spMkLst>
            <pc:docMk/>
            <pc:sldMk cId="4236792999" sldId="277"/>
            <ac:spMk id="9" creationId="{0288C6B4-AFC3-407F-A595-EFFD38D4CCAF}"/>
          </ac:spMkLst>
        </pc:spChg>
        <pc:spChg chg="add">
          <ac:chgData name="Jitesh Kumar Singh" userId="S::jitesh@alumnux.com::29d0c79d-220e-4ab5-9944-267780d48a23" providerId="AD" clId="Web-{7DE180CA-D400-DF7A-18A1-D67E8D928D08}" dt="2019-12-31T06:49:54.026" v="1080"/>
          <ac:spMkLst>
            <pc:docMk/>
            <pc:sldMk cId="4236792999" sldId="277"/>
            <ac:spMk id="11" creationId="{CF236821-17FE-429B-8D2C-08E13A64EA40}"/>
          </ac:spMkLst>
        </pc:spChg>
        <pc:spChg chg="add">
          <ac:chgData name="Jitesh Kumar Singh" userId="S::jitesh@alumnux.com::29d0c79d-220e-4ab5-9944-267780d48a23" providerId="AD" clId="Web-{7DE180CA-D400-DF7A-18A1-D67E8D928D08}" dt="2019-12-31T06:49:54.026" v="1080"/>
          <ac:spMkLst>
            <pc:docMk/>
            <pc:sldMk cId="4236792999" sldId="277"/>
            <ac:spMk id="13" creationId="{C0BDBCD2-E081-43AB-9119-C55465E59757}"/>
          </ac:spMkLst>
        </pc:spChg>
        <pc:spChg chg="add">
          <ac:chgData name="Jitesh Kumar Singh" userId="S::jitesh@alumnux.com::29d0c79d-220e-4ab5-9944-267780d48a23" providerId="AD" clId="Web-{7DE180CA-D400-DF7A-18A1-D67E8D928D08}" dt="2019-12-31T06:49:54.026" v="1080"/>
          <ac:spMkLst>
            <pc:docMk/>
            <pc:sldMk cId="4236792999" sldId="277"/>
            <ac:spMk id="15" creationId="{98E79BE4-34FE-485A-98A5-92CE8F7C4743}"/>
          </ac:spMkLst>
        </pc:spChg>
        <pc:spChg chg="add">
          <ac:chgData name="Jitesh Kumar Singh" userId="S::jitesh@alumnux.com::29d0c79d-220e-4ab5-9944-267780d48a23" providerId="AD" clId="Web-{7DE180CA-D400-DF7A-18A1-D67E8D928D08}" dt="2019-12-31T06:49:54.026" v="1080"/>
          <ac:spMkLst>
            <pc:docMk/>
            <pc:sldMk cId="4236792999" sldId="277"/>
            <ac:spMk id="17" creationId="{7A5F0580-5EE9-419F-96EE-B6529EF6E7D0}"/>
          </ac:spMkLst>
        </pc:spChg>
        <pc:picChg chg="add mod">
          <ac:chgData name="Jitesh Kumar Singh" userId="S::jitesh@alumnux.com::29d0c79d-220e-4ab5-9944-267780d48a23" providerId="AD" clId="Web-{7DE180CA-D400-DF7A-18A1-D67E8D928D08}" dt="2019-12-31T06:49:54.026" v="1080"/>
          <ac:picMkLst>
            <pc:docMk/>
            <pc:sldMk cId="4236792999" sldId="277"/>
            <ac:picMk id="4" creationId="{A11ABD07-9ABA-45E5-A50B-FC02A491AE84}"/>
          </ac:picMkLst>
        </pc:picChg>
      </pc:sldChg>
      <pc:sldChg chg="modSp new">
        <pc:chgData name="Jitesh Kumar Singh" userId="S::jitesh@alumnux.com::29d0c79d-220e-4ab5-9944-267780d48a23" providerId="AD" clId="Web-{7DE180CA-D400-DF7A-18A1-D67E8D928D08}" dt="2019-12-31T07:27:34.873" v="1188" actId="20577"/>
        <pc:sldMkLst>
          <pc:docMk/>
          <pc:sldMk cId="1922917042" sldId="278"/>
        </pc:sldMkLst>
        <pc:spChg chg="mod">
          <ac:chgData name="Jitesh Kumar Singh" userId="S::jitesh@alumnux.com::29d0c79d-220e-4ab5-9944-267780d48a23" providerId="AD" clId="Web-{7DE180CA-D400-DF7A-18A1-D67E8D928D08}" dt="2019-12-31T07:24:50.121" v="1113" actId="20577"/>
          <ac:spMkLst>
            <pc:docMk/>
            <pc:sldMk cId="1922917042" sldId="278"/>
            <ac:spMk id="2" creationId="{C9FDB8BD-1B19-438B-BB4C-37909AFAD433}"/>
          </ac:spMkLst>
        </pc:spChg>
        <pc:spChg chg="mod">
          <ac:chgData name="Jitesh Kumar Singh" userId="S::jitesh@alumnux.com::29d0c79d-220e-4ab5-9944-267780d48a23" providerId="AD" clId="Web-{7DE180CA-D400-DF7A-18A1-D67E8D928D08}" dt="2019-12-31T07:27:34.873" v="1188" actId="20577"/>
          <ac:spMkLst>
            <pc:docMk/>
            <pc:sldMk cId="1922917042" sldId="278"/>
            <ac:spMk id="3" creationId="{E973BA29-1E44-4F58-9A6D-037191389180}"/>
          </ac:spMkLst>
        </pc:spChg>
      </pc:sldChg>
    </pc:docChg>
  </pc:docChgLst>
  <pc:docChgLst>
    <pc:chgData name="Jitesh Kumar Singh" userId="S::jitesh@alumnux.com::29d0c79d-220e-4ab5-9944-267780d48a23" providerId="AD" clId="Web-{5721C40E-94D1-DBC1-1082-6E65210AE9D6}"/>
    <pc:docChg chg="addSld delSld modSld">
      <pc:chgData name="Jitesh Kumar Singh" userId="S::jitesh@alumnux.com::29d0c79d-220e-4ab5-9944-267780d48a23" providerId="AD" clId="Web-{5721C40E-94D1-DBC1-1082-6E65210AE9D6}" dt="2020-06-18T13:02:11.375" v="103"/>
      <pc:docMkLst>
        <pc:docMk/>
      </pc:docMkLst>
      <pc:sldChg chg="addSp delSp modSp mod setBg">
        <pc:chgData name="Jitesh Kumar Singh" userId="S::jitesh@alumnux.com::29d0c79d-220e-4ab5-9944-267780d48a23" providerId="AD" clId="Web-{5721C40E-94D1-DBC1-1082-6E65210AE9D6}" dt="2020-06-18T12:45:43.865" v="97"/>
        <pc:sldMkLst>
          <pc:docMk/>
          <pc:sldMk cId="3677545301" sldId="279"/>
        </pc:sldMkLst>
        <pc:spChg chg="mod ord">
          <ac:chgData name="Jitesh Kumar Singh" userId="S::jitesh@alumnux.com::29d0c79d-220e-4ab5-9944-267780d48a23" providerId="AD" clId="Web-{5721C40E-94D1-DBC1-1082-6E65210AE9D6}" dt="2020-06-18T12:45:43.865" v="97"/>
          <ac:spMkLst>
            <pc:docMk/>
            <pc:sldMk cId="3677545301" sldId="279"/>
            <ac:spMk id="2" creationId="{B28C4B69-E205-49FB-870F-F7C0F8DB45AE}"/>
          </ac:spMkLst>
        </pc:spChg>
        <pc:spChg chg="mod">
          <ac:chgData name="Jitesh Kumar Singh" userId="S::jitesh@alumnux.com::29d0c79d-220e-4ab5-9944-267780d48a23" providerId="AD" clId="Web-{5721C40E-94D1-DBC1-1082-6E65210AE9D6}" dt="2020-06-18T12:45:43.865" v="97"/>
          <ac:spMkLst>
            <pc:docMk/>
            <pc:sldMk cId="3677545301" sldId="279"/>
            <ac:spMk id="3" creationId="{E1935648-C58E-4C13-991F-03DE177DC3DC}"/>
          </ac:spMkLst>
        </pc:spChg>
        <pc:spChg chg="add">
          <ac:chgData name="Jitesh Kumar Singh" userId="S::jitesh@alumnux.com::29d0c79d-220e-4ab5-9944-267780d48a23" providerId="AD" clId="Web-{5721C40E-94D1-DBC1-1082-6E65210AE9D6}" dt="2020-06-18T12:45:43.865" v="97"/>
          <ac:spMkLst>
            <pc:docMk/>
            <pc:sldMk cId="3677545301" sldId="279"/>
            <ac:spMk id="5" creationId="{88294908-8B00-4F58-BBBA-20F71A40AA9E}"/>
          </ac:spMkLst>
        </pc:spChg>
        <pc:spChg chg="add">
          <ac:chgData name="Jitesh Kumar Singh" userId="S::jitesh@alumnux.com::29d0c79d-220e-4ab5-9944-267780d48a23" providerId="AD" clId="Web-{5721C40E-94D1-DBC1-1082-6E65210AE9D6}" dt="2020-06-18T12:45:43.865" v="97"/>
          <ac:spMkLst>
            <pc:docMk/>
            <pc:sldMk cId="3677545301" sldId="279"/>
            <ac:spMk id="6" creationId="{4364C879-1404-4203-8E9D-CC5DE0A621A2}"/>
          </ac:spMkLst>
        </pc:spChg>
        <pc:spChg chg="add">
          <ac:chgData name="Jitesh Kumar Singh" userId="S::jitesh@alumnux.com::29d0c79d-220e-4ab5-9944-267780d48a23" providerId="AD" clId="Web-{5721C40E-94D1-DBC1-1082-6E65210AE9D6}" dt="2020-06-18T12:45:43.865" v="97"/>
          <ac:spMkLst>
            <pc:docMk/>
            <pc:sldMk cId="3677545301" sldId="279"/>
            <ac:spMk id="7" creationId="{84617302-4B0D-4351-A6BB-6F0930D943AC}"/>
          </ac:spMkLst>
        </pc:spChg>
        <pc:spChg chg="add del">
          <ac:chgData name="Jitesh Kumar Singh" userId="S::jitesh@alumnux.com::29d0c79d-220e-4ab5-9944-267780d48a23" providerId="AD" clId="Web-{5721C40E-94D1-DBC1-1082-6E65210AE9D6}" dt="2020-06-18T12:40:59.206" v="96"/>
          <ac:spMkLst>
            <pc:docMk/>
            <pc:sldMk cId="3677545301" sldId="279"/>
            <ac:spMk id="8" creationId="{88294908-8B00-4F58-BBBA-20F71A40AA9E}"/>
          </ac:spMkLst>
        </pc:spChg>
        <pc:spChg chg="add">
          <ac:chgData name="Jitesh Kumar Singh" userId="S::jitesh@alumnux.com::29d0c79d-220e-4ab5-9944-267780d48a23" providerId="AD" clId="Web-{5721C40E-94D1-DBC1-1082-6E65210AE9D6}" dt="2020-06-18T12:45:43.865" v="97"/>
          <ac:spMkLst>
            <pc:docMk/>
            <pc:sldMk cId="3677545301" sldId="279"/>
            <ac:spMk id="9" creationId="{DA2C7802-C2E0-4218-8F89-8DD7CCD2CD1C}"/>
          </ac:spMkLst>
        </pc:spChg>
        <pc:spChg chg="add del">
          <ac:chgData name="Jitesh Kumar Singh" userId="S::jitesh@alumnux.com::29d0c79d-220e-4ab5-9944-267780d48a23" providerId="AD" clId="Web-{5721C40E-94D1-DBC1-1082-6E65210AE9D6}" dt="2020-06-18T12:40:59.206" v="96"/>
          <ac:spMkLst>
            <pc:docMk/>
            <pc:sldMk cId="3677545301" sldId="279"/>
            <ac:spMk id="10" creationId="{4364C879-1404-4203-8E9D-CC5DE0A621A2}"/>
          </ac:spMkLst>
        </pc:spChg>
        <pc:spChg chg="add">
          <ac:chgData name="Jitesh Kumar Singh" userId="S::jitesh@alumnux.com::29d0c79d-220e-4ab5-9944-267780d48a23" providerId="AD" clId="Web-{5721C40E-94D1-DBC1-1082-6E65210AE9D6}" dt="2020-06-18T12:45:43.865" v="97"/>
          <ac:spMkLst>
            <pc:docMk/>
            <pc:sldMk cId="3677545301" sldId="279"/>
            <ac:spMk id="11" creationId="{A6D7111A-21E5-4EE9-8A78-10E5530F0116}"/>
          </ac:spMkLst>
        </pc:spChg>
        <pc:spChg chg="add del">
          <ac:chgData name="Jitesh Kumar Singh" userId="S::jitesh@alumnux.com::29d0c79d-220e-4ab5-9944-267780d48a23" providerId="AD" clId="Web-{5721C40E-94D1-DBC1-1082-6E65210AE9D6}" dt="2020-06-18T12:40:59.206" v="96"/>
          <ac:spMkLst>
            <pc:docMk/>
            <pc:sldMk cId="3677545301" sldId="279"/>
            <ac:spMk id="12" creationId="{84617302-4B0D-4351-A6BB-6F0930D943AC}"/>
          </ac:spMkLst>
        </pc:spChg>
        <pc:spChg chg="add">
          <ac:chgData name="Jitesh Kumar Singh" userId="S::jitesh@alumnux.com::29d0c79d-220e-4ab5-9944-267780d48a23" providerId="AD" clId="Web-{5721C40E-94D1-DBC1-1082-6E65210AE9D6}" dt="2020-06-18T12:45:43.865" v="97"/>
          <ac:spMkLst>
            <pc:docMk/>
            <pc:sldMk cId="3677545301" sldId="279"/>
            <ac:spMk id="13" creationId="{A3969E80-A77B-49FC-9122-D89AFD5EE118}"/>
          </ac:spMkLst>
        </pc:spChg>
        <pc:spChg chg="add del">
          <ac:chgData name="Jitesh Kumar Singh" userId="S::jitesh@alumnux.com::29d0c79d-220e-4ab5-9944-267780d48a23" providerId="AD" clId="Web-{5721C40E-94D1-DBC1-1082-6E65210AE9D6}" dt="2020-06-18T12:40:59.206" v="96"/>
          <ac:spMkLst>
            <pc:docMk/>
            <pc:sldMk cId="3677545301" sldId="279"/>
            <ac:spMk id="14" creationId="{DA2C7802-C2E0-4218-8F89-8DD7CCD2CD1C}"/>
          </ac:spMkLst>
        </pc:spChg>
        <pc:spChg chg="add">
          <ac:chgData name="Jitesh Kumar Singh" userId="S::jitesh@alumnux.com::29d0c79d-220e-4ab5-9944-267780d48a23" providerId="AD" clId="Web-{5721C40E-94D1-DBC1-1082-6E65210AE9D6}" dt="2020-06-18T12:45:43.865" v="97"/>
          <ac:spMkLst>
            <pc:docMk/>
            <pc:sldMk cId="3677545301" sldId="279"/>
            <ac:spMk id="15" creationId="{1849CA57-76BD-4CF2-80BA-D7A46A01B7B1}"/>
          </ac:spMkLst>
        </pc:spChg>
        <pc:spChg chg="add del">
          <ac:chgData name="Jitesh Kumar Singh" userId="S::jitesh@alumnux.com::29d0c79d-220e-4ab5-9944-267780d48a23" providerId="AD" clId="Web-{5721C40E-94D1-DBC1-1082-6E65210AE9D6}" dt="2020-06-18T12:40:59.206" v="96"/>
          <ac:spMkLst>
            <pc:docMk/>
            <pc:sldMk cId="3677545301" sldId="279"/>
            <ac:spMk id="16" creationId="{A6D7111A-21E5-4EE9-8A78-10E5530F0116}"/>
          </ac:spMkLst>
        </pc:spChg>
        <pc:spChg chg="add">
          <ac:chgData name="Jitesh Kumar Singh" userId="S::jitesh@alumnux.com::29d0c79d-220e-4ab5-9944-267780d48a23" providerId="AD" clId="Web-{5721C40E-94D1-DBC1-1082-6E65210AE9D6}" dt="2020-06-18T12:45:43.865" v="97"/>
          <ac:spMkLst>
            <pc:docMk/>
            <pc:sldMk cId="3677545301" sldId="279"/>
            <ac:spMk id="17" creationId="{35E9085E-E730-4768-83D4-6CB7E9897153}"/>
          </ac:spMkLst>
        </pc:spChg>
        <pc:spChg chg="add del">
          <ac:chgData name="Jitesh Kumar Singh" userId="S::jitesh@alumnux.com::29d0c79d-220e-4ab5-9944-267780d48a23" providerId="AD" clId="Web-{5721C40E-94D1-DBC1-1082-6E65210AE9D6}" dt="2020-06-18T12:40:59.206" v="96"/>
          <ac:spMkLst>
            <pc:docMk/>
            <pc:sldMk cId="3677545301" sldId="279"/>
            <ac:spMk id="18" creationId="{A3969E80-A77B-49FC-9122-D89AFD5EE118}"/>
          </ac:spMkLst>
        </pc:spChg>
        <pc:spChg chg="add">
          <ac:chgData name="Jitesh Kumar Singh" userId="S::jitesh@alumnux.com::29d0c79d-220e-4ab5-9944-267780d48a23" providerId="AD" clId="Web-{5721C40E-94D1-DBC1-1082-6E65210AE9D6}" dt="2020-06-18T12:45:43.865" v="97"/>
          <ac:spMkLst>
            <pc:docMk/>
            <pc:sldMk cId="3677545301" sldId="279"/>
            <ac:spMk id="19" creationId="{973272FE-A474-4CAE-8CA2-BCC8B476C3F4}"/>
          </ac:spMkLst>
        </pc:spChg>
        <pc:spChg chg="add del">
          <ac:chgData name="Jitesh Kumar Singh" userId="S::jitesh@alumnux.com::29d0c79d-220e-4ab5-9944-267780d48a23" providerId="AD" clId="Web-{5721C40E-94D1-DBC1-1082-6E65210AE9D6}" dt="2020-06-18T12:40:59.206" v="96"/>
          <ac:spMkLst>
            <pc:docMk/>
            <pc:sldMk cId="3677545301" sldId="279"/>
            <ac:spMk id="20" creationId="{1849CA57-76BD-4CF2-80BA-D7A46A01B7B1}"/>
          </ac:spMkLst>
        </pc:spChg>
        <pc:spChg chg="add">
          <ac:chgData name="Jitesh Kumar Singh" userId="S::jitesh@alumnux.com::29d0c79d-220e-4ab5-9944-267780d48a23" providerId="AD" clId="Web-{5721C40E-94D1-DBC1-1082-6E65210AE9D6}" dt="2020-06-18T12:45:43.865" v="97"/>
          <ac:spMkLst>
            <pc:docMk/>
            <pc:sldMk cId="3677545301" sldId="279"/>
            <ac:spMk id="21" creationId="{E07981EA-05A6-437C-88D7-B377B92B031D}"/>
          </ac:spMkLst>
        </pc:spChg>
        <pc:spChg chg="add del">
          <ac:chgData name="Jitesh Kumar Singh" userId="S::jitesh@alumnux.com::29d0c79d-220e-4ab5-9944-267780d48a23" providerId="AD" clId="Web-{5721C40E-94D1-DBC1-1082-6E65210AE9D6}" dt="2020-06-18T12:40:59.206" v="96"/>
          <ac:spMkLst>
            <pc:docMk/>
            <pc:sldMk cId="3677545301" sldId="279"/>
            <ac:spMk id="22" creationId="{35E9085E-E730-4768-83D4-6CB7E9897153}"/>
          </ac:spMkLst>
        </pc:spChg>
        <pc:spChg chg="add">
          <ac:chgData name="Jitesh Kumar Singh" userId="S::jitesh@alumnux.com::29d0c79d-220e-4ab5-9944-267780d48a23" providerId="AD" clId="Web-{5721C40E-94D1-DBC1-1082-6E65210AE9D6}" dt="2020-06-18T12:45:43.865" v="97"/>
          <ac:spMkLst>
            <pc:docMk/>
            <pc:sldMk cId="3677545301" sldId="279"/>
            <ac:spMk id="23" creationId="{15E3C750-986E-4769-B1AE-49289FBEE757}"/>
          </ac:spMkLst>
        </pc:spChg>
        <pc:spChg chg="add del">
          <ac:chgData name="Jitesh Kumar Singh" userId="S::jitesh@alumnux.com::29d0c79d-220e-4ab5-9944-267780d48a23" providerId="AD" clId="Web-{5721C40E-94D1-DBC1-1082-6E65210AE9D6}" dt="2020-06-18T12:40:59.206" v="96"/>
          <ac:spMkLst>
            <pc:docMk/>
            <pc:sldMk cId="3677545301" sldId="279"/>
            <ac:spMk id="24" creationId="{973272FE-A474-4CAE-8CA2-BCC8B476C3F4}"/>
          </ac:spMkLst>
        </pc:spChg>
        <pc:spChg chg="add del">
          <ac:chgData name="Jitesh Kumar Singh" userId="S::jitesh@alumnux.com::29d0c79d-220e-4ab5-9944-267780d48a23" providerId="AD" clId="Web-{5721C40E-94D1-DBC1-1082-6E65210AE9D6}" dt="2020-06-18T12:40:59.206" v="96"/>
          <ac:spMkLst>
            <pc:docMk/>
            <pc:sldMk cId="3677545301" sldId="279"/>
            <ac:spMk id="26" creationId="{E07981EA-05A6-437C-88D7-B377B92B031D}"/>
          </ac:spMkLst>
        </pc:spChg>
        <pc:spChg chg="add del">
          <ac:chgData name="Jitesh Kumar Singh" userId="S::jitesh@alumnux.com::29d0c79d-220e-4ab5-9944-267780d48a23" providerId="AD" clId="Web-{5721C40E-94D1-DBC1-1082-6E65210AE9D6}" dt="2020-06-18T12:40:59.206" v="96"/>
          <ac:spMkLst>
            <pc:docMk/>
            <pc:sldMk cId="3677545301" sldId="279"/>
            <ac:spMk id="28" creationId="{15E3C750-986E-4769-B1AE-49289FBEE757}"/>
          </ac:spMkLst>
        </pc:spChg>
      </pc:sldChg>
      <pc:sldChg chg="addSp modSp new del mod setBg">
        <pc:chgData name="Jitesh Kumar Singh" userId="S::jitesh@alumnux.com::29d0c79d-220e-4ab5-9944-267780d48a23" providerId="AD" clId="Web-{5721C40E-94D1-DBC1-1082-6E65210AE9D6}" dt="2020-06-18T12:35:39.656" v="81"/>
        <pc:sldMkLst>
          <pc:docMk/>
          <pc:sldMk cId="29661650" sldId="280"/>
        </pc:sldMkLst>
        <pc:picChg chg="add mod">
          <ac:chgData name="Jitesh Kumar Singh" userId="S::jitesh@alumnux.com::29d0c79d-220e-4ab5-9944-267780d48a23" providerId="AD" clId="Web-{5721C40E-94D1-DBC1-1082-6E65210AE9D6}" dt="2020-06-18T12:35:27.859" v="80"/>
          <ac:picMkLst>
            <pc:docMk/>
            <pc:sldMk cId="29661650" sldId="280"/>
            <ac:picMk id="2" creationId="{38341610-42BF-4EDC-81EF-6FE6D15BADFE}"/>
          </ac:picMkLst>
        </pc:picChg>
      </pc:sldChg>
      <pc:sldChg chg="addSp delSp modSp new del mod setBg">
        <pc:chgData name="Jitesh Kumar Singh" userId="S::jitesh@alumnux.com::29d0c79d-220e-4ab5-9944-267780d48a23" providerId="AD" clId="Web-{5721C40E-94D1-DBC1-1082-6E65210AE9D6}" dt="2020-06-18T12:33:10.467" v="77"/>
        <pc:sldMkLst>
          <pc:docMk/>
          <pc:sldMk cId="1590970814" sldId="280"/>
        </pc:sldMkLst>
        <pc:spChg chg="mod">
          <ac:chgData name="Jitesh Kumar Singh" userId="S::jitesh@alumnux.com::29d0c79d-220e-4ab5-9944-267780d48a23" providerId="AD" clId="Web-{5721C40E-94D1-DBC1-1082-6E65210AE9D6}" dt="2020-06-18T12:31:10.638" v="76"/>
          <ac:spMkLst>
            <pc:docMk/>
            <pc:sldMk cId="1590970814" sldId="280"/>
            <ac:spMk id="2" creationId="{1FB7CA30-43AF-4EC5-BC1B-BD10A81911CF}"/>
          </ac:spMkLst>
        </pc:spChg>
        <pc:spChg chg="del mod">
          <ac:chgData name="Jitesh Kumar Singh" userId="S::jitesh@alumnux.com::29d0c79d-220e-4ab5-9944-267780d48a23" providerId="AD" clId="Web-{5721C40E-94D1-DBC1-1082-6E65210AE9D6}" dt="2020-06-18T12:30:53.841" v="75"/>
          <ac:spMkLst>
            <pc:docMk/>
            <pc:sldMk cId="1590970814" sldId="280"/>
            <ac:spMk id="3" creationId="{DBD7335D-0F0B-4ABD-A1DD-363C75C1D044}"/>
          </ac:spMkLst>
        </pc:spChg>
        <pc:spChg chg="add">
          <ac:chgData name="Jitesh Kumar Singh" userId="S::jitesh@alumnux.com::29d0c79d-220e-4ab5-9944-267780d48a23" providerId="AD" clId="Web-{5721C40E-94D1-DBC1-1082-6E65210AE9D6}" dt="2020-06-18T12:31:10.638" v="76"/>
          <ac:spMkLst>
            <pc:docMk/>
            <pc:sldMk cId="1590970814" sldId="280"/>
            <ac:spMk id="8" creationId="{4D4FDEFB-ECFF-4186-B5C1-532CFF361830}"/>
          </ac:spMkLst>
        </pc:spChg>
        <pc:spChg chg="add">
          <ac:chgData name="Jitesh Kumar Singh" userId="S::jitesh@alumnux.com::29d0c79d-220e-4ab5-9944-267780d48a23" providerId="AD" clId="Web-{5721C40E-94D1-DBC1-1082-6E65210AE9D6}" dt="2020-06-18T12:31:10.638" v="76"/>
          <ac:spMkLst>
            <pc:docMk/>
            <pc:sldMk cId="1590970814" sldId="280"/>
            <ac:spMk id="11" creationId="{C0DB9C61-90E0-484F-8602-02F49EDC1B70}"/>
          </ac:spMkLst>
        </pc:spChg>
        <pc:spChg chg="add">
          <ac:chgData name="Jitesh Kumar Singh" userId="S::jitesh@alumnux.com::29d0c79d-220e-4ab5-9944-267780d48a23" providerId="AD" clId="Web-{5721C40E-94D1-DBC1-1082-6E65210AE9D6}" dt="2020-06-18T12:31:10.638" v="76"/>
          <ac:spMkLst>
            <pc:docMk/>
            <pc:sldMk cId="1590970814" sldId="280"/>
            <ac:spMk id="13" creationId="{3F7ED563-E5DB-4937-BF78-7893C4DC92A0}"/>
          </ac:spMkLst>
        </pc:spChg>
        <pc:spChg chg="add">
          <ac:chgData name="Jitesh Kumar Singh" userId="S::jitesh@alumnux.com::29d0c79d-220e-4ab5-9944-267780d48a23" providerId="AD" clId="Web-{5721C40E-94D1-DBC1-1082-6E65210AE9D6}" dt="2020-06-18T12:31:10.638" v="76"/>
          <ac:spMkLst>
            <pc:docMk/>
            <pc:sldMk cId="1590970814" sldId="280"/>
            <ac:spMk id="15" creationId="{2306B647-FE95-4550-8350-3D2180C62211}"/>
          </ac:spMkLst>
        </pc:spChg>
        <pc:picChg chg="add mod ord">
          <ac:chgData name="Jitesh Kumar Singh" userId="S::jitesh@alumnux.com::29d0c79d-220e-4ab5-9944-267780d48a23" providerId="AD" clId="Web-{5721C40E-94D1-DBC1-1082-6E65210AE9D6}" dt="2020-06-18T12:31:10.638" v="76"/>
          <ac:picMkLst>
            <pc:docMk/>
            <pc:sldMk cId="1590970814" sldId="280"/>
            <ac:picMk id="4" creationId="{99A33C3F-56A4-45C4-A0F7-B0689ACFD4A8}"/>
          </ac:picMkLst>
        </pc:picChg>
      </pc:sldChg>
      <pc:sldChg chg="addSp delSp modSp new mod setBg modClrScheme delDesignElem chgLayout">
        <pc:chgData name="Jitesh Kumar Singh" userId="S::jitesh@alumnux.com::29d0c79d-220e-4ab5-9944-267780d48a23" providerId="AD" clId="Web-{5721C40E-94D1-DBC1-1082-6E65210AE9D6}" dt="2020-06-18T12:40:57.628" v="95"/>
        <pc:sldMkLst>
          <pc:docMk/>
          <pc:sldMk cId="2321398483" sldId="280"/>
        </pc:sldMkLst>
        <pc:spChg chg="add del mod ord">
          <ac:chgData name="Jitesh Kumar Singh" userId="S::jitesh@alumnux.com::29d0c79d-220e-4ab5-9944-267780d48a23" providerId="AD" clId="Web-{5721C40E-94D1-DBC1-1082-6E65210AE9D6}" dt="2020-06-18T12:40:57.628" v="95"/>
          <ac:spMkLst>
            <pc:docMk/>
            <pc:sldMk cId="2321398483" sldId="280"/>
            <ac:spMk id="3" creationId="{F8908E58-8D35-4808-BA62-EBD2DEAED608}"/>
          </ac:spMkLst>
        </pc:spChg>
        <pc:spChg chg="add del mod ord">
          <ac:chgData name="Jitesh Kumar Singh" userId="S::jitesh@alumnux.com::29d0c79d-220e-4ab5-9944-267780d48a23" providerId="AD" clId="Web-{5721C40E-94D1-DBC1-1082-6E65210AE9D6}" dt="2020-06-18T12:40:57.628" v="95"/>
          <ac:spMkLst>
            <pc:docMk/>
            <pc:sldMk cId="2321398483" sldId="280"/>
            <ac:spMk id="4" creationId="{CBAF3116-B1D4-4623-81C9-5F7659B5C5EC}"/>
          </ac:spMkLst>
        </pc:spChg>
        <pc:spChg chg="add del">
          <ac:chgData name="Jitesh Kumar Singh" userId="S::jitesh@alumnux.com::29d0c79d-220e-4ab5-9944-267780d48a23" providerId="AD" clId="Web-{5721C40E-94D1-DBC1-1082-6E65210AE9D6}" dt="2020-06-18T12:37:55.454" v="85"/>
          <ac:spMkLst>
            <pc:docMk/>
            <pc:sldMk cId="2321398483" sldId="280"/>
            <ac:spMk id="7" creationId="{F3060C83-F051-4F0E-ABAD-AA0DFC48B218}"/>
          </ac:spMkLst>
        </pc:spChg>
        <pc:spChg chg="add del">
          <ac:chgData name="Jitesh Kumar Singh" userId="S::jitesh@alumnux.com::29d0c79d-220e-4ab5-9944-267780d48a23" providerId="AD" clId="Web-{5721C40E-94D1-DBC1-1082-6E65210AE9D6}" dt="2020-06-18T12:37:55.454" v="85"/>
          <ac:spMkLst>
            <pc:docMk/>
            <pc:sldMk cId="2321398483" sldId="280"/>
            <ac:spMk id="9" creationId="{83C98ABE-055B-441F-B07E-44F97F083C39}"/>
          </ac:spMkLst>
        </pc:spChg>
        <pc:spChg chg="add del">
          <ac:chgData name="Jitesh Kumar Singh" userId="S::jitesh@alumnux.com::29d0c79d-220e-4ab5-9944-267780d48a23" providerId="AD" clId="Web-{5721C40E-94D1-DBC1-1082-6E65210AE9D6}" dt="2020-06-18T12:37:55.454" v="85"/>
          <ac:spMkLst>
            <pc:docMk/>
            <pc:sldMk cId="2321398483" sldId="280"/>
            <ac:spMk id="11" creationId="{29FDB030-9B49-4CED-8CCD-4D99382388AC}"/>
          </ac:spMkLst>
        </pc:spChg>
        <pc:spChg chg="add del">
          <ac:chgData name="Jitesh Kumar Singh" userId="S::jitesh@alumnux.com::29d0c79d-220e-4ab5-9944-267780d48a23" providerId="AD" clId="Web-{5721C40E-94D1-DBC1-1082-6E65210AE9D6}" dt="2020-06-18T12:37:55.454" v="85"/>
          <ac:spMkLst>
            <pc:docMk/>
            <pc:sldMk cId="2321398483" sldId="280"/>
            <ac:spMk id="13" creationId="{3783CA14-24A1-485C-8B30-D6A5D87987AD}"/>
          </ac:spMkLst>
        </pc:spChg>
        <pc:spChg chg="add del">
          <ac:chgData name="Jitesh Kumar Singh" userId="S::jitesh@alumnux.com::29d0c79d-220e-4ab5-9944-267780d48a23" providerId="AD" clId="Web-{5721C40E-94D1-DBC1-1082-6E65210AE9D6}" dt="2020-06-18T12:37:55.454" v="85"/>
          <ac:spMkLst>
            <pc:docMk/>
            <pc:sldMk cId="2321398483" sldId="280"/>
            <ac:spMk id="15" creationId="{9A97C86A-04D6-40F7-AE84-31AB43E6A846}"/>
          </ac:spMkLst>
        </pc:spChg>
        <pc:spChg chg="add del">
          <ac:chgData name="Jitesh Kumar Singh" userId="S::jitesh@alumnux.com::29d0c79d-220e-4ab5-9944-267780d48a23" providerId="AD" clId="Web-{5721C40E-94D1-DBC1-1082-6E65210AE9D6}" dt="2020-06-18T12:37:55.454" v="85"/>
          <ac:spMkLst>
            <pc:docMk/>
            <pc:sldMk cId="2321398483" sldId="280"/>
            <ac:spMk id="17" creationId="{FF9F2414-84E8-453E-B1F3-389FDE8192D9}"/>
          </ac:spMkLst>
        </pc:spChg>
        <pc:spChg chg="add del">
          <ac:chgData name="Jitesh Kumar Singh" userId="S::jitesh@alumnux.com::29d0c79d-220e-4ab5-9944-267780d48a23" providerId="AD" clId="Web-{5721C40E-94D1-DBC1-1082-6E65210AE9D6}" dt="2020-06-18T12:37:55.454" v="85"/>
          <ac:spMkLst>
            <pc:docMk/>
            <pc:sldMk cId="2321398483" sldId="280"/>
            <ac:spMk id="19" creationId="{3ECA69A1-7536-43AC-85EF-C7106179F5ED}"/>
          </ac:spMkLst>
        </pc:spChg>
        <pc:spChg chg="add del">
          <ac:chgData name="Jitesh Kumar Singh" userId="S::jitesh@alumnux.com::29d0c79d-220e-4ab5-9944-267780d48a23" providerId="AD" clId="Web-{5721C40E-94D1-DBC1-1082-6E65210AE9D6}" dt="2020-06-18T12:40:57.628" v="95"/>
          <ac:spMkLst>
            <pc:docMk/>
            <pc:sldMk cId="2321398483" sldId="280"/>
            <ac:spMk id="24" creationId="{B649E800-A5C8-49A0-A453-ED537DA3156A}"/>
          </ac:spMkLst>
        </pc:spChg>
        <pc:spChg chg="add del">
          <ac:chgData name="Jitesh Kumar Singh" userId="S::jitesh@alumnux.com::29d0c79d-220e-4ab5-9944-267780d48a23" providerId="AD" clId="Web-{5721C40E-94D1-DBC1-1082-6E65210AE9D6}" dt="2020-06-18T12:40:57.628" v="95"/>
          <ac:spMkLst>
            <pc:docMk/>
            <pc:sldMk cId="2321398483" sldId="280"/>
            <ac:spMk id="26" creationId="{8BA67DD7-B75D-4A30-90A4-EEA9F64AF11B}"/>
          </ac:spMkLst>
        </pc:spChg>
        <pc:grpChg chg="add del">
          <ac:chgData name="Jitesh Kumar Singh" userId="S::jitesh@alumnux.com::29d0c79d-220e-4ab5-9944-267780d48a23" providerId="AD" clId="Web-{5721C40E-94D1-DBC1-1082-6E65210AE9D6}" dt="2020-06-18T12:40:57.628" v="95"/>
          <ac:grpSpMkLst>
            <pc:docMk/>
            <pc:sldMk cId="2321398483" sldId="280"/>
            <ac:grpSpMk id="28" creationId="{E8C5FC48-0A3C-4D6D-A0D5-EEE93213DBBE}"/>
          </ac:grpSpMkLst>
        </pc:grpChg>
        <pc:picChg chg="add mod">
          <ac:chgData name="Jitesh Kumar Singh" userId="S::jitesh@alumnux.com::29d0c79d-220e-4ab5-9944-267780d48a23" providerId="AD" clId="Web-{5721C40E-94D1-DBC1-1082-6E65210AE9D6}" dt="2020-06-18T12:38:20.470" v="89" actId="14100"/>
          <ac:picMkLst>
            <pc:docMk/>
            <pc:sldMk cId="2321398483" sldId="280"/>
            <ac:picMk id="2" creationId="{F83E4D45-9436-48C8-A06D-859B87BC5E58}"/>
          </ac:picMkLst>
        </pc:picChg>
      </pc:sldChg>
      <pc:sldChg chg="addSp modSp new mod setBg">
        <pc:chgData name="Jitesh Kumar Singh" userId="S::jitesh@alumnux.com::29d0c79d-220e-4ab5-9944-267780d48a23" providerId="AD" clId="Web-{5721C40E-94D1-DBC1-1082-6E65210AE9D6}" dt="2020-06-18T12:39:15.518" v="92"/>
        <pc:sldMkLst>
          <pc:docMk/>
          <pc:sldMk cId="4212897847" sldId="281"/>
        </pc:sldMkLst>
        <pc:spChg chg="add">
          <ac:chgData name="Jitesh Kumar Singh" userId="S::jitesh@alumnux.com::29d0c79d-220e-4ab5-9944-267780d48a23" providerId="AD" clId="Web-{5721C40E-94D1-DBC1-1082-6E65210AE9D6}" dt="2020-06-18T12:39:15.518" v="92"/>
          <ac:spMkLst>
            <pc:docMk/>
            <pc:sldMk cId="4212897847" sldId="281"/>
            <ac:spMk id="7" creationId="{F3060C83-F051-4F0E-ABAD-AA0DFC48B218}"/>
          </ac:spMkLst>
        </pc:spChg>
        <pc:spChg chg="add">
          <ac:chgData name="Jitesh Kumar Singh" userId="S::jitesh@alumnux.com::29d0c79d-220e-4ab5-9944-267780d48a23" providerId="AD" clId="Web-{5721C40E-94D1-DBC1-1082-6E65210AE9D6}" dt="2020-06-18T12:39:15.518" v="92"/>
          <ac:spMkLst>
            <pc:docMk/>
            <pc:sldMk cId="4212897847" sldId="281"/>
            <ac:spMk id="9" creationId="{83C98ABE-055B-441F-B07E-44F97F083C39}"/>
          </ac:spMkLst>
        </pc:spChg>
        <pc:spChg chg="add">
          <ac:chgData name="Jitesh Kumar Singh" userId="S::jitesh@alumnux.com::29d0c79d-220e-4ab5-9944-267780d48a23" providerId="AD" clId="Web-{5721C40E-94D1-DBC1-1082-6E65210AE9D6}" dt="2020-06-18T12:39:15.518" v="92"/>
          <ac:spMkLst>
            <pc:docMk/>
            <pc:sldMk cId="4212897847" sldId="281"/>
            <ac:spMk id="11" creationId="{29FDB030-9B49-4CED-8CCD-4D99382388AC}"/>
          </ac:spMkLst>
        </pc:spChg>
        <pc:spChg chg="add">
          <ac:chgData name="Jitesh Kumar Singh" userId="S::jitesh@alumnux.com::29d0c79d-220e-4ab5-9944-267780d48a23" providerId="AD" clId="Web-{5721C40E-94D1-DBC1-1082-6E65210AE9D6}" dt="2020-06-18T12:39:15.518" v="92"/>
          <ac:spMkLst>
            <pc:docMk/>
            <pc:sldMk cId="4212897847" sldId="281"/>
            <ac:spMk id="13" creationId="{3783CA14-24A1-485C-8B30-D6A5D87987AD}"/>
          </ac:spMkLst>
        </pc:spChg>
        <pc:spChg chg="add">
          <ac:chgData name="Jitesh Kumar Singh" userId="S::jitesh@alumnux.com::29d0c79d-220e-4ab5-9944-267780d48a23" providerId="AD" clId="Web-{5721C40E-94D1-DBC1-1082-6E65210AE9D6}" dt="2020-06-18T12:39:15.518" v="92"/>
          <ac:spMkLst>
            <pc:docMk/>
            <pc:sldMk cId="4212897847" sldId="281"/>
            <ac:spMk id="15" creationId="{9A97C86A-04D6-40F7-AE84-31AB43E6A846}"/>
          </ac:spMkLst>
        </pc:spChg>
        <pc:spChg chg="add">
          <ac:chgData name="Jitesh Kumar Singh" userId="S::jitesh@alumnux.com::29d0c79d-220e-4ab5-9944-267780d48a23" providerId="AD" clId="Web-{5721C40E-94D1-DBC1-1082-6E65210AE9D6}" dt="2020-06-18T12:39:15.518" v="92"/>
          <ac:spMkLst>
            <pc:docMk/>
            <pc:sldMk cId="4212897847" sldId="281"/>
            <ac:spMk id="17" creationId="{FF9F2414-84E8-453E-B1F3-389FDE8192D9}"/>
          </ac:spMkLst>
        </pc:spChg>
        <pc:spChg chg="add">
          <ac:chgData name="Jitesh Kumar Singh" userId="S::jitesh@alumnux.com::29d0c79d-220e-4ab5-9944-267780d48a23" providerId="AD" clId="Web-{5721C40E-94D1-DBC1-1082-6E65210AE9D6}" dt="2020-06-18T12:39:15.518" v="92"/>
          <ac:spMkLst>
            <pc:docMk/>
            <pc:sldMk cId="4212897847" sldId="281"/>
            <ac:spMk id="19" creationId="{3ECA69A1-7536-43AC-85EF-C7106179F5ED}"/>
          </ac:spMkLst>
        </pc:spChg>
        <pc:picChg chg="add mod">
          <ac:chgData name="Jitesh Kumar Singh" userId="S::jitesh@alumnux.com::29d0c79d-220e-4ab5-9944-267780d48a23" providerId="AD" clId="Web-{5721C40E-94D1-DBC1-1082-6E65210AE9D6}" dt="2020-06-18T12:39:15.518" v="92"/>
          <ac:picMkLst>
            <pc:docMk/>
            <pc:sldMk cId="4212897847" sldId="281"/>
            <ac:picMk id="2" creationId="{56DC4587-8CF4-4976-BFA9-CF26B01A6B5C}"/>
          </ac:picMkLst>
        </pc:picChg>
      </pc:sldChg>
      <pc:sldChg chg="addSp delSp modSp new del">
        <pc:chgData name="Jitesh Kumar Singh" userId="S::jitesh@alumnux.com::29d0c79d-220e-4ab5-9944-267780d48a23" providerId="AD" clId="Web-{5721C40E-94D1-DBC1-1082-6E65210AE9D6}" dt="2020-06-18T13:02:11.375" v="103"/>
        <pc:sldMkLst>
          <pc:docMk/>
          <pc:sldMk cId="2465442364" sldId="282"/>
        </pc:sldMkLst>
        <pc:spChg chg="add del">
          <ac:chgData name="Jitesh Kumar Singh" userId="S::jitesh@alumnux.com::29d0c79d-220e-4ab5-9944-267780d48a23" providerId="AD" clId="Web-{5721C40E-94D1-DBC1-1082-6E65210AE9D6}" dt="2020-06-18T13:01:37.954" v="101"/>
          <ac:spMkLst>
            <pc:docMk/>
            <pc:sldMk cId="2465442364" sldId="282"/>
            <ac:spMk id="3" creationId="{309230F4-8FD5-4C4F-AC72-966205719899}"/>
          </ac:spMkLst>
        </pc:spChg>
        <pc:picChg chg="add del mod ord">
          <ac:chgData name="Jitesh Kumar Singh" userId="S::jitesh@alumnux.com::29d0c79d-220e-4ab5-9944-267780d48a23" providerId="AD" clId="Web-{5721C40E-94D1-DBC1-1082-6E65210AE9D6}" dt="2020-06-18T13:00:46.390" v="100"/>
          <ac:picMkLst>
            <pc:docMk/>
            <pc:sldMk cId="2465442364" sldId="282"/>
            <ac:picMk id="4" creationId="{850FDC35-653A-4BDC-A158-385B49AE7901}"/>
          </ac:picMkLst>
        </pc:picChg>
        <pc:picChg chg="add mod ord">
          <ac:chgData name="Jitesh Kumar Singh" userId="S::jitesh@alumnux.com::29d0c79d-220e-4ab5-9944-267780d48a23" providerId="AD" clId="Web-{5721C40E-94D1-DBC1-1082-6E65210AE9D6}" dt="2020-06-18T13:01:49.187" v="102" actId="14100"/>
          <ac:picMkLst>
            <pc:docMk/>
            <pc:sldMk cId="2465442364" sldId="282"/>
            <ac:picMk id="5" creationId="{8C5271FD-A243-4EB9-9B5E-46A7F30385CE}"/>
          </ac:picMkLst>
        </pc:picChg>
      </pc:sldChg>
    </pc:docChg>
  </pc:docChgLst>
  <pc:docChgLst>
    <pc:chgData name="Jitesh Kumar Singh" userId="S::jitesh@alumnux.com::29d0c79d-220e-4ab5-9944-267780d48a23" providerId="AD" clId="Web-{651CE5EF-FB26-CA64-6D8A-7195CB5D71E3}"/>
    <pc:docChg chg="modSld">
      <pc:chgData name="Jitesh Kumar Singh" userId="S::jitesh@alumnux.com::29d0c79d-220e-4ab5-9944-267780d48a23" providerId="AD" clId="Web-{651CE5EF-FB26-CA64-6D8A-7195CB5D71E3}" dt="2020-06-15T06:01:16.744" v="3" actId="20577"/>
      <pc:docMkLst>
        <pc:docMk/>
      </pc:docMkLst>
      <pc:sldChg chg="modSp">
        <pc:chgData name="Jitesh Kumar Singh" userId="S::jitesh@alumnux.com::29d0c79d-220e-4ab5-9944-267780d48a23" providerId="AD" clId="Web-{651CE5EF-FB26-CA64-6D8A-7195CB5D71E3}" dt="2020-06-15T06:01:16.729" v="2" actId="20577"/>
        <pc:sldMkLst>
          <pc:docMk/>
          <pc:sldMk cId="1672899453" sldId="272"/>
        </pc:sldMkLst>
        <pc:spChg chg="mod">
          <ac:chgData name="Jitesh Kumar Singh" userId="S::jitesh@alumnux.com::29d0c79d-220e-4ab5-9944-267780d48a23" providerId="AD" clId="Web-{651CE5EF-FB26-CA64-6D8A-7195CB5D71E3}" dt="2020-06-15T06:01:16.729" v="2" actId="20577"/>
          <ac:spMkLst>
            <pc:docMk/>
            <pc:sldMk cId="1672899453" sldId="272"/>
            <ac:spMk id="3" creationId="{55CAABAC-9DEF-4198-AE79-7B68A0204839}"/>
          </ac:spMkLst>
        </pc:spChg>
      </pc:sldChg>
    </pc:docChg>
  </pc:docChgLst>
  <pc:docChgLst>
    <pc:chgData name="Jitesh Kumar Singh" userId="S::jitesh@alumnux.com::29d0c79d-220e-4ab5-9944-267780d48a23" providerId="AD" clId="Web-{0C480080-2E13-49CC-80CF-9366A4082353}"/>
    <pc:docChg chg="modSld">
      <pc:chgData name="Jitesh Kumar Singh" userId="S::jitesh@alumnux.com::29d0c79d-220e-4ab5-9944-267780d48a23" providerId="AD" clId="Web-{0C480080-2E13-49CC-80CF-9366A4082353}" dt="2020-01-06T09:21:11.167" v="35" actId="20577"/>
      <pc:docMkLst>
        <pc:docMk/>
      </pc:docMkLst>
      <pc:sldChg chg="modSp">
        <pc:chgData name="Jitesh Kumar Singh" userId="S::jitesh@alumnux.com::29d0c79d-220e-4ab5-9944-267780d48a23" providerId="AD" clId="Web-{0C480080-2E13-49CC-80CF-9366A4082353}" dt="2020-01-06T09:17:55.073" v="4" actId="20577"/>
        <pc:sldMkLst>
          <pc:docMk/>
          <pc:sldMk cId="2447008509" sldId="264"/>
        </pc:sldMkLst>
        <pc:spChg chg="mod">
          <ac:chgData name="Jitesh Kumar Singh" userId="S::jitesh@alumnux.com::29d0c79d-220e-4ab5-9944-267780d48a23" providerId="AD" clId="Web-{0C480080-2E13-49CC-80CF-9366A4082353}" dt="2020-01-06T09:17:55.073" v="4" actId="20577"/>
          <ac:spMkLst>
            <pc:docMk/>
            <pc:sldMk cId="2447008509" sldId="264"/>
            <ac:spMk id="3" creationId="{CC3A0DC4-24BC-4D0D-ADB2-2CBE0F16E72A}"/>
          </ac:spMkLst>
        </pc:spChg>
      </pc:sldChg>
      <pc:sldChg chg="modSp">
        <pc:chgData name="Jitesh Kumar Singh" userId="S::jitesh@alumnux.com::29d0c79d-220e-4ab5-9944-267780d48a23" providerId="AD" clId="Web-{0C480080-2E13-49CC-80CF-9366A4082353}" dt="2020-01-06T09:20:12.729" v="26" actId="20577"/>
        <pc:sldMkLst>
          <pc:docMk/>
          <pc:sldMk cId="555803876" sldId="267"/>
        </pc:sldMkLst>
        <pc:spChg chg="mod">
          <ac:chgData name="Jitesh Kumar Singh" userId="S::jitesh@alumnux.com::29d0c79d-220e-4ab5-9944-267780d48a23" providerId="AD" clId="Web-{0C480080-2E13-49CC-80CF-9366A4082353}" dt="2020-01-06T09:20:12.729" v="26" actId="20577"/>
          <ac:spMkLst>
            <pc:docMk/>
            <pc:sldMk cId="555803876" sldId="267"/>
            <ac:spMk id="3" creationId="{D663157C-25C0-4BB2-BA1A-294D3B7EF2C4}"/>
          </ac:spMkLst>
        </pc:spChg>
      </pc:sldChg>
      <pc:sldChg chg="modSp">
        <pc:chgData name="Jitesh Kumar Singh" userId="S::jitesh@alumnux.com::29d0c79d-220e-4ab5-9944-267780d48a23" providerId="AD" clId="Web-{0C480080-2E13-49CC-80CF-9366A4082353}" dt="2020-01-06T09:20:33.620" v="29" actId="20577"/>
        <pc:sldMkLst>
          <pc:docMk/>
          <pc:sldMk cId="1571719734" sldId="270"/>
        </pc:sldMkLst>
        <pc:spChg chg="mod">
          <ac:chgData name="Jitesh Kumar Singh" userId="S::jitesh@alumnux.com::29d0c79d-220e-4ab5-9944-267780d48a23" providerId="AD" clId="Web-{0C480080-2E13-49CC-80CF-9366A4082353}" dt="2020-01-06T09:20:33.620" v="29" actId="20577"/>
          <ac:spMkLst>
            <pc:docMk/>
            <pc:sldMk cId="1571719734" sldId="270"/>
            <ac:spMk id="3" creationId="{1B28901A-C361-453B-9E49-43B9314738A4}"/>
          </ac:spMkLst>
        </pc:spChg>
      </pc:sldChg>
      <pc:sldChg chg="modSp">
        <pc:chgData name="Jitesh Kumar Singh" userId="S::jitesh@alumnux.com::29d0c79d-220e-4ab5-9944-267780d48a23" providerId="AD" clId="Web-{0C480080-2E13-49CC-80CF-9366A4082353}" dt="2020-01-06T09:21:11.167" v="34" actId="20577"/>
        <pc:sldMkLst>
          <pc:docMk/>
          <pc:sldMk cId="508276384" sldId="271"/>
        </pc:sldMkLst>
        <pc:spChg chg="mod">
          <ac:chgData name="Jitesh Kumar Singh" userId="S::jitesh@alumnux.com::29d0c79d-220e-4ab5-9944-267780d48a23" providerId="AD" clId="Web-{0C480080-2E13-49CC-80CF-9366A4082353}" dt="2020-01-06T09:21:11.167" v="34" actId="20577"/>
          <ac:spMkLst>
            <pc:docMk/>
            <pc:sldMk cId="508276384" sldId="271"/>
            <ac:spMk id="3" creationId="{D061E49D-E680-4E06-AF3D-97FFCCB1F7C2}"/>
          </ac:spMkLst>
        </pc:spChg>
      </pc:sldChg>
    </pc:docChg>
  </pc:docChgLst>
  <pc:docChgLst>
    <pc:chgData name="Jitesh Kumar Singh" userId="S::jitesh@alumnux.com::29d0c79d-220e-4ab5-9944-267780d48a23" providerId="AD" clId="Web-{0131B59C-EF76-FBD7-7246-088974868CC5}"/>
    <pc:docChg chg="addSld modSld">
      <pc:chgData name="Jitesh Kumar Singh" userId="S::jitesh@alumnux.com::29d0c79d-220e-4ab5-9944-267780d48a23" providerId="AD" clId="Web-{0131B59C-EF76-FBD7-7246-088974868CC5}" dt="2020-01-14T11:56:49.170" v="14" actId="20577"/>
      <pc:docMkLst>
        <pc:docMk/>
      </pc:docMkLst>
      <pc:sldChg chg="modSp">
        <pc:chgData name="Jitesh Kumar Singh" userId="S::jitesh@alumnux.com::29d0c79d-220e-4ab5-9944-267780d48a23" providerId="AD" clId="Web-{0131B59C-EF76-FBD7-7246-088974868CC5}" dt="2020-01-14T11:56:47.920" v="13" actId="20577"/>
        <pc:sldMkLst>
          <pc:docMk/>
          <pc:sldMk cId="1248606040" sldId="273"/>
        </pc:sldMkLst>
        <pc:spChg chg="mod">
          <ac:chgData name="Jitesh Kumar Singh" userId="S::jitesh@alumnux.com::29d0c79d-220e-4ab5-9944-267780d48a23" providerId="AD" clId="Web-{0131B59C-EF76-FBD7-7246-088974868CC5}" dt="2020-01-14T11:56:47.920" v="13" actId="20577"/>
          <ac:spMkLst>
            <pc:docMk/>
            <pc:sldMk cId="1248606040" sldId="273"/>
            <ac:spMk id="2" creationId="{AF211A2D-FF25-4A78-A8A1-1A9EF763ECCE}"/>
          </ac:spMkLst>
        </pc:spChg>
      </pc:sldChg>
      <pc:sldChg chg="modSp">
        <pc:chgData name="Jitesh Kumar Singh" userId="S::jitesh@alumnux.com::29d0c79d-220e-4ab5-9944-267780d48a23" providerId="AD" clId="Web-{0131B59C-EF76-FBD7-7246-088974868CC5}" dt="2020-01-14T11:51:03.157" v="2" actId="20577"/>
        <pc:sldMkLst>
          <pc:docMk/>
          <pc:sldMk cId="1922917042" sldId="278"/>
        </pc:sldMkLst>
        <pc:spChg chg="mod">
          <ac:chgData name="Jitesh Kumar Singh" userId="S::jitesh@alumnux.com::29d0c79d-220e-4ab5-9944-267780d48a23" providerId="AD" clId="Web-{0131B59C-EF76-FBD7-7246-088974868CC5}" dt="2020-01-14T11:51:03.157" v="2" actId="20577"/>
          <ac:spMkLst>
            <pc:docMk/>
            <pc:sldMk cId="1922917042" sldId="278"/>
            <ac:spMk id="3" creationId="{E973BA29-1E44-4F58-9A6D-037191389180}"/>
          </ac:spMkLst>
        </pc:spChg>
      </pc:sldChg>
      <pc:sldChg chg="new">
        <pc:chgData name="Jitesh Kumar Singh" userId="S::jitesh@alumnux.com::29d0c79d-220e-4ab5-9944-267780d48a23" providerId="AD" clId="Web-{0131B59C-EF76-FBD7-7246-088974868CC5}" dt="2020-01-14T11:51:22.594" v="5"/>
        <pc:sldMkLst>
          <pc:docMk/>
          <pc:sldMk cId="3677545301" sldId="279"/>
        </pc:sldMkLst>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C15CD3-7836-4E91-AE3F-4066A0EEDD25}" type="doc">
      <dgm:prSet loTypeId="urn:microsoft.com/office/officeart/2018/2/layout/IconCircleList" loCatId="icon" qsTypeId="urn:microsoft.com/office/officeart/2005/8/quickstyle/simple1" qsCatId="simple" csTypeId="urn:microsoft.com/office/officeart/2018/5/colors/Iconchunking_neutralicon_colorful5" csCatId="colorful" phldr="1"/>
      <dgm:spPr/>
      <dgm:t>
        <a:bodyPr/>
        <a:lstStyle/>
        <a:p>
          <a:endParaRPr lang="en-US"/>
        </a:p>
      </dgm:t>
    </dgm:pt>
    <dgm:pt modelId="{EAADDF10-7546-466F-BD40-8CB775661461}">
      <dgm:prSet/>
      <dgm:spPr/>
      <dgm:t>
        <a:bodyPr/>
        <a:lstStyle/>
        <a:p>
          <a:pPr>
            <a:lnSpc>
              <a:spcPct val="100000"/>
            </a:lnSpc>
          </a:pPr>
          <a:r>
            <a:rPr lang="en-US" dirty="0"/>
            <a:t>Introduction to JS frameworks, SPA, Webpack, Advantage of React.js over other frameworks </a:t>
          </a:r>
        </a:p>
      </dgm:t>
    </dgm:pt>
    <dgm:pt modelId="{24F10545-E343-4C80-8A03-A3785EEC47C4}" type="parTrans" cxnId="{C3A06590-91ED-4DE9-BA0B-6D67CCCFC234}">
      <dgm:prSet/>
      <dgm:spPr/>
      <dgm:t>
        <a:bodyPr/>
        <a:lstStyle/>
        <a:p>
          <a:endParaRPr lang="en-US"/>
        </a:p>
      </dgm:t>
    </dgm:pt>
    <dgm:pt modelId="{F15AB889-AADE-42F6-98B0-8394D4250724}" type="sibTrans" cxnId="{C3A06590-91ED-4DE9-BA0B-6D67CCCFC234}">
      <dgm:prSet/>
      <dgm:spPr/>
      <dgm:t>
        <a:bodyPr/>
        <a:lstStyle/>
        <a:p>
          <a:pPr>
            <a:lnSpc>
              <a:spcPct val="100000"/>
            </a:lnSpc>
          </a:pPr>
          <a:endParaRPr lang="en-US"/>
        </a:p>
      </dgm:t>
    </dgm:pt>
    <dgm:pt modelId="{33256529-1C0D-4972-A358-DDF149E45101}">
      <dgm:prSet/>
      <dgm:spPr/>
      <dgm:t>
        <a:bodyPr/>
        <a:lstStyle/>
        <a:p>
          <a:pPr>
            <a:lnSpc>
              <a:spcPct val="100000"/>
            </a:lnSpc>
          </a:pPr>
          <a:r>
            <a:rPr lang="en-US" dirty="0"/>
            <a:t>Real DOM vs Virtual DOM</a:t>
          </a:r>
        </a:p>
      </dgm:t>
    </dgm:pt>
    <dgm:pt modelId="{9200701B-D173-4299-8FAC-283F11DF17E9}" type="parTrans" cxnId="{505516E6-61E4-4FCA-91AA-281F65CE71BB}">
      <dgm:prSet/>
      <dgm:spPr/>
      <dgm:t>
        <a:bodyPr/>
        <a:lstStyle/>
        <a:p>
          <a:endParaRPr lang="en-US"/>
        </a:p>
      </dgm:t>
    </dgm:pt>
    <dgm:pt modelId="{79817C06-A4A6-4428-85D6-F6911C925DA7}" type="sibTrans" cxnId="{505516E6-61E4-4FCA-91AA-281F65CE71BB}">
      <dgm:prSet/>
      <dgm:spPr/>
      <dgm:t>
        <a:bodyPr/>
        <a:lstStyle/>
        <a:p>
          <a:pPr>
            <a:lnSpc>
              <a:spcPct val="100000"/>
            </a:lnSpc>
          </a:pPr>
          <a:endParaRPr lang="en-US"/>
        </a:p>
      </dgm:t>
    </dgm:pt>
    <dgm:pt modelId="{4AA1CE39-7CE6-4CAB-9F6B-D27463B2B9BC}">
      <dgm:prSet/>
      <dgm:spPr/>
      <dgm:t>
        <a:bodyPr/>
        <a:lstStyle/>
        <a:p>
          <a:pPr>
            <a:lnSpc>
              <a:spcPct val="100000"/>
            </a:lnSpc>
          </a:pPr>
          <a:r>
            <a:rPr lang="en-US" dirty="0"/>
            <a:t>Environment Setup, create-react-app cli</a:t>
          </a:r>
        </a:p>
      </dgm:t>
    </dgm:pt>
    <dgm:pt modelId="{9470B9A7-D3F4-4EE0-B21E-C0967C4D88A6}" type="parTrans" cxnId="{67095396-37B6-4147-893A-7B14EFE8CF0F}">
      <dgm:prSet/>
      <dgm:spPr/>
      <dgm:t>
        <a:bodyPr/>
        <a:lstStyle/>
        <a:p>
          <a:endParaRPr lang="en-US"/>
        </a:p>
      </dgm:t>
    </dgm:pt>
    <dgm:pt modelId="{0B921FAF-A75B-4E27-A8AE-35B67B64AA20}" type="sibTrans" cxnId="{67095396-37B6-4147-893A-7B14EFE8CF0F}">
      <dgm:prSet/>
      <dgm:spPr/>
      <dgm:t>
        <a:bodyPr/>
        <a:lstStyle/>
        <a:p>
          <a:pPr>
            <a:lnSpc>
              <a:spcPct val="100000"/>
            </a:lnSpc>
          </a:pPr>
          <a:endParaRPr lang="en-US"/>
        </a:p>
      </dgm:t>
    </dgm:pt>
    <dgm:pt modelId="{A92B2C8B-DF15-4B05-8941-5E1501C92154}">
      <dgm:prSet/>
      <dgm:spPr/>
      <dgm:t>
        <a:bodyPr/>
        <a:lstStyle/>
        <a:p>
          <a:pPr>
            <a:lnSpc>
              <a:spcPct val="100000"/>
            </a:lnSpc>
          </a:pPr>
          <a:r>
            <a:rPr lang="en-US" dirty="0"/>
            <a:t>JSX, Props, State</a:t>
          </a:r>
        </a:p>
      </dgm:t>
    </dgm:pt>
    <dgm:pt modelId="{5239925C-2638-4930-AC49-B255EBE0BC98}" type="parTrans" cxnId="{9B287186-7E11-493D-950A-1EB577738D27}">
      <dgm:prSet/>
      <dgm:spPr/>
      <dgm:t>
        <a:bodyPr/>
        <a:lstStyle/>
        <a:p>
          <a:endParaRPr lang="en-US"/>
        </a:p>
      </dgm:t>
    </dgm:pt>
    <dgm:pt modelId="{D456B6F9-7FD2-4686-9B26-E79062ACB326}" type="sibTrans" cxnId="{9B287186-7E11-493D-950A-1EB577738D27}">
      <dgm:prSet/>
      <dgm:spPr/>
      <dgm:t>
        <a:bodyPr/>
        <a:lstStyle/>
        <a:p>
          <a:pPr>
            <a:lnSpc>
              <a:spcPct val="100000"/>
            </a:lnSpc>
          </a:pPr>
          <a:endParaRPr lang="en-US"/>
        </a:p>
      </dgm:t>
    </dgm:pt>
    <dgm:pt modelId="{0A52624E-D315-458D-BEB6-48031AA47851}">
      <dgm:prSet/>
      <dgm:spPr/>
      <dgm:t>
        <a:bodyPr/>
        <a:lstStyle/>
        <a:p>
          <a:pPr>
            <a:lnSpc>
              <a:spcPct val="100000"/>
            </a:lnSpc>
          </a:pPr>
          <a:r>
            <a:rPr lang="en-US" dirty="0"/>
            <a:t>Stateful vs Stateless Components</a:t>
          </a:r>
        </a:p>
      </dgm:t>
    </dgm:pt>
    <dgm:pt modelId="{CC78B05E-AC70-446D-954C-A0E8AC0C2D67}" type="parTrans" cxnId="{D5DC7B42-764B-473A-BDAD-2C65569D4EDC}">
      <dgm:prSet/>
      <dgm:spPr/>
      <dgm:t>
        <a:bodyPr/>
        <a:lstStyle/>
        <a:p>
          <a:endParaRPr lang="en-US"/>
        </a:p>
      </dgm:t>
    </dgm:pt>
    <dgm:pt modelId="{E4E7A235-D2E3-44AD-8AB4-BF87372D0F13}" type="sibTrans" cxnId="{D5DC7B42-764B-473A-BDAD-2C65569D4EDC}">
      <dgm:prSet/>
      <dgm:spPr/>
      <dgm:t>
        <a:bodyPr/>
        <a:lstStyle/>
        <a:p>
          <a:pPr>
            <a:lnSpc>
              <a:spcPct val="100000"/>
            </a:lnSpc>
          </a:pPr>
          <a:endParaRPr lang="en-US"/>
        </a:p>
      </dgm:t>
    </dgm:pt>
    <dgm:pt modelId="{585010C6-A980-466D-88BE-845EAE6FA8CC}">
      <dgm:prSet/>
      <dgm:spPr/>
      <dgm:t>
        <a:bodyPr/>
        <a:lstStyle/>
        <a:p>
          <a:pPr>
            <a:lnSpc>
              <a:spcPct val="100000"/>
            </a:lnSpc>
          </a:pPr>
          <a:r>
            <a:rPr lang="en-US" dirty="0"/>
            <a:t>Component Lifecycle</a:t>
          </a:r>
        </a:p>
      </dgm:t>
    </dgm:pt>
    <dgm:pt modelId="{D1DD4667-776B-45E7-B8B3-0154C0076179}" type="parTrans" cxnId="{9AFC4C91-3F5C-4778-A3ED-B1C8D0EC3AAD}">
      <dgm:prSet/>
      <dgm:spPr/>
      <dgm:t>
        <a:bodyPr/>
        <a:lstStyle/>
        <a:p>
          <a:endParaRPr lang="en-US"/>
        </a:p>
      </dgm:t>
    </dgm:pt>
    <dgm:pt modelId="{B3002D56-8CFD-4D16-8573-DD8C5A2B9C96}" type="sibTrans" cxnId="{9AFC4C91-3F5C-4778-A3ED-B1C8D0EC3AAD}">
      <dgm:prSet/>
      <dgm:spPr/>
      <dgm:t>
        <a:bodyPr/>
        <a:lstStyle/>
        <a:p>
          <a:pPr>
            <a:lnSpc>
              <a:spcPct val="100000"/>
            </a:lnSpc>
          </a:pPr>
          <a:endParaRPr lang="en-US"/>
        </a:p>
      </dgm:t>
    </dgm:pt>
    <dgm:pt modelId="{DBB2C2F5-42B4-4E37-8ABE-6A7AC0A93A47}">
      <dgm:prSet phldr="0"/>
      <dgm:spPr/>
      <dgm:t>
        <a:bodyPr/>
        <a:lstStyle/>
        <a:p>
          <a:pPr>
            <a:lnSpc>
              <a:spcPct val="100000"/>
            </a:lnSpc>
          </a:pPr>
          <a:r>
            <a:rPr lang="en-US" dirty="0">
              <a:latin typeface="Calibri Light" panose="020F0302020204030204"/>
            </a:rPr>
            <a:t>Refs &amp; Keys</a:t>
          </a:r>
        </a:p>
      </dgm:t>
    </dgm:pt>
    <dgm:pt modelId="{240255EB-01F4-4BBE-A2EA-B4C631FA31F7}" type="parTrans" cxnId="{4B01A328-F17D-4AA5-93BB-494E7CD64AC9}">
      <dgm:prSet/>
      <dgm:spPr/>
      <dgm:t>
        <a:bodyPr/>
        <a:lstStyle/>
        <a:p>
          <a:endParaRPr lang="en-US"/>
        </a:p>
      </dgm:t>
    </dgm:pt>
    <dgm:pt modelId="{C0F0C941-2E39-4EC0-BEB4-350F6C2C4A1B}" type="sibTrans" cxnId="{4B01A328-F17D-4AA5-93BB-494E7CD64AC9}">
      <dgm:prSet/>
      <dgm:spPr/>
      <dgm:t>
        <a:bodyPr/>
        <a:lstStyle/>
        <a:p>
          <a:pPr>
            <a:lnSpc>
              <a:spcPct val="100000"/>
            </a:lnSpc>
          </a:pPr>
          <a:endParaRPr lang="en-US"/>
        </a:p>
      </dgm:t>
    </dgm:pt>
    <dgm:pt modelId="{96A67177-367E-4D9D-AFCA-C6AF90CD8D84}" type="pres">
      <dgm:prSet presAssocID="{29C15CD3-7836-4E91-AE3F-4066A0EEDD25}" presName="root" presStyleCnt="0">
        <dgm:presLayoutVars>
          <dgm:dir/>
          <dgm:resizeHandles val="exact"/>
        </dgm:presLayoutVars>
      </dgm:prSet>
      <dgm:spPr/>
    </dgm:pt>
    <dgm:pt modelId="{B413B99A-F287-418E-86F2-6F1803291C6A}" type="pres">
      <dgm:prSet presAssocID="{29C15CD3-7836-4E91-AE3F-4066A0EEDD25}" presName="container" presStyleCnt="0">
        <dgm:presLayoutVars>
          <dgm:dir/>
          <dgm:resizeHandles val="exact"/>
        </dgm:presLayoutVars>
      </dgm:prSet>
      <dgm:spPr/>
    </dgm:pt>
    <dgm:pt modelId="{52C2E57A-B3F0-4F26-B294-EB64471C6175}" type="pres">
      <dgm:prSet presAssocID="{EAADDF10-7546-466F-BD40-8CB775661461}" presName="compNode" presStyleCnt="0"/>
      <dgm:spPr/>
    </dgm:pt>
    <dgm:pt modelId="{E9B0116E-4C51-479C-BA4A-E986640669B4}" type="pres">
      <dgm:prSet presAssocID="{EAADDF10-7546-466F-BD40-8CB775661461}" presName="iconBgRect" presStyleLbl="bgShp" presStyleIdx="0" presStyleCnt="7"/>
      <dgm:spPr>
        <a:solidFill>
          <a:srgbClr val="521751"/>
        </a:solidFill>
      </dgm:spPr>
    </dgm:pt>
    <dgm:pt modelId="{01B0FEA4-3380-4F88-A689-CC816C1963A2}" type="pres">
      <dgm:prSet presAssocID="{EAADDF10-7546-466F-BD40-8CB775661461}"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oustache Face with Solid Fill"/>
        </a:ext>
      </dgm:extLst>
    </dgm:pt>
    <dgm:pt modelId="{6F32FD21-17A5-4102-A3F2-A03D8BCC2416}" type="pres">
      <dgm:prSet presAssocID="{EAADDF10-7546-466F-BD40-8CB775661461}" presName="spaceRect" presStyleCnt="0"/>
      <dgm:spPr/>
    </dgm:pt>
    <dgm:pt modelId="{2BA68131-919C-4B3A-9955-9CE1FBAAEA04}" type="pres">
      <dgm:prSet presAssocID="{EAADDF10-7546-466F-BD40-8CB775661461}" presName="textRect" presStyleLbl="revTx" presStyleIdx="0" presStyleCnt="7">
        <dgm:presLayoutVars>
          <dgm:chMax val="1"/>
          <dgm:chPref val="1"/>
        </dgm:presLayoutVars>
      </dgm:prSet>
      <dgm:spPr/>
    </dgm:pt>
    <dgm:pt modelId="{0FC0DE6A-8069-4206-A242-0F0A1035B149}" type="pres">
      <dgm:prSet presAssocID="{F15AB889-AADE-42F6-98B0-8394D4250724}" presName="sibTrans" presStyleLbl="sibTrans2D1" presStyleIdx="0" presStyleCnt="0"/>
      <dgm:spPr/>
    </dgm:pt>
    <dgm:pt modelId="{617D0161-9BCC-4B7F-9F06-9AC8534B605A}" type="pres">
      <dgm:prSet presAssocID="{33256529-1C0D-4972-A358-DDF149E45101}" presName="compNode" presStyleCnt="0"/>
      <dgm:spPr/>
    </dgm:pt>
    <dgm:pt modelId="{07B4E2AF-5112-4A04-8444-46D970C0FEC3}" type="pres">
      <dgm:prSet presAssocID="{33256529-1C0D-4972-A358-DDF149E45101}" presName="iconBgRect" presStyleLbl="bgShp" presStyleIdx="1" presStyleCnt="7"/>
      <dgm:spPr>
        <a:solidFill>
          <a:srgbClr val="521751"/>
        </a:solidFill>
      </dgm:spPr>
    </dgm:pt>
    <dgm:pt modelId="{F0C1A7F6-8A6C-4950-B467-C00984C1502D}" type="pres">
      <dgm:prSet presAssocID="{33256529-1C0D-4972-A358-DDF149E45101}"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onitor"/>
        </a:ext>
      </dgm:extLst>
    </dgm:pt>
    <dgm:pt modelId="{D2DEE074-298C-4DD4-982B-FDA50508735C}" type="pres">
      <dgm:prSet presAssocID="{33256529-1C0D-4972-A358-DDF149E45101}" presName="spaceRect" presStyleCnt="0"/>
      <dgm:spPr/>
    </dgm:pt>
    <dgm:pt modelId="{0E876DE8-6533-43D5-AC5B-5598C5BF13F7}" type="pres">
      <dgm:prSet presAssocID="{33256529-1C0D-4972-A358-DDF149E45101}" presName="textRect" presStyleLbl="revTx" presStyleIdx="1" presStyleCnt="7">
        <dgm:presLayoutVars>
          <dgm:chMax val="1"/>
          <dgm:chPref val="1"/>
        </dgm:presLayoutVars>
      </dgm:prSet>
      <dgm:spPr/>
    </dgm:pt>
    <dgm:pt modelId="{B5B2DE8D-BA09-445F-9829-74C7848D390F}" type="pres">
      <dgm:prSet presAssocID="{79817C06-A4A6-4428-85D6-F6911C925DA7}" presName="sibTrans" presStyleLbl="sibTrans2D1" presStyleIdx="0" presStyleCnt="0"/>
      <dgm:spPr/>
    </dgm:pt>
    <dgm:pt modelId="{11BE2253-B0B8-4F9A-8D8A-8CCD00CE0D81}" type="pres">
      <dgm:prSet presAssocID="{4AA1CE39-7CE6-4CAB-9F6B-D27463B2B9BC}" presName="compNode" presStyleCnt="0"/>
      <dgm:spPr/>
    </dgm:pt>
    <dgm:pt modelId="{14CC21A8-1009-43D2-B8BF-3A406DCC370E}" type="pres">
      <dgm:prSet presAssocID="{4AA1CE39-7CE6-4CAB-9F6B-D27463B2B9BC}" presName="iconBgRect" presStyleLbl="bgShp" presStyleIdx="2" presStyleCnt="7"/>
      <dgm:spPr>
        <a:solidFill>
          <a:srgbClr val="521751"/>
        </a:solidFill>
      </dgm:spPr>
    </dgm:pt>
    <dgm:pt modelId="{7E515B96-17CF-471D-B26F-940634357539}" type="pres">
      <dgm:prSet presAssocID="{4AA1CE39-7CE6-4CAB-9F6B-D27463B2B9BC}"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Key"/>
        </a:ext>
      </dgm:extLst>
    </dgm:pt>
    <dgm:pt modelId="{D06A87D9-6B54-4775-9FE5-3E09E516A138}" type="pres">
      <dgm:prSet presAssocID="{4AA1CE39-7CE6-4CAB-9F6B-D27463B2B9BC}" presName="spaceRect" presStyleCnt="0"/>
      <dgm:spPr/>
    </dgm:pt>
    <dgm:pt modelId="{AC08EF9E-E390-4C4C-8EB5-46F4BEC2C73C}" type="pres">
      <dgm:prSet presAssocID="{4AA1CE39-7CE6-4CAB-9F6B-D27463B2B9BC}" presName="textRect" presStyleLbl="revTx" presStyleIdx="2" presStyleCnt="7">
        <dgm:presLayoutVars>
          <dgm:chMax val="1"/>
          <dgm:chPref val="1"/>
        </dgm:presLayoutVars>
      </dgm:prSet>
      <dgm:spPr/>
    </dgm:pt>
    <dgm:pt modelId="{7419505A-A8A3-4C9A-9221-EA26B2D78FE7}" type="pres">
      <dgm:prSet presAssocID="{0B921FAF-A75B-4E27-A8AE-35B67B64AA20}" presName="sibTrans" presStyleLbl="sibTrans2D1" presStyleIdx="0" presStyleCnt="0"/>
      <dgm:spPr/>
    </dgm:pt>
    <dgm:pt modelId="{65556763-11BC-49DD-990D-57D5F3418519}" type="pres">
      <dgm:prSet presAssocID="{A92B2C8B-DF15-4B05-8941-5E1501C92154}" presName="compNode" presStyleCnt="0"/>
      <dgm:spPr/>
    </dgm:pt>
    <dgm:pt modelId="{07F2F1A5-3438-4581-BDC2-F44CBE12FBD8}" type="pres">
      <dgm:prSet presAssocID="{A92B2C8B-DF15-4B05-8941-5E1501C92154}" presName="iconBgRect" presStyleLbl="bgShp" presStyleIdx="3" presStyleCnt="7"/>
      <dgm:spPr>
        <a:solidFill>
          <a:srgbClr val="521751"/>
        </a:solidFill>
      </dgm:spPr>
    </dgm:pt>
    <dgm:pt modelId="{F6C0C23F-6951-4A1D-9565-7F60BD6B0F0C}" type="pres">
      <dgm:prSet presAssocID="{A92B2C8B-DF15-4B05-8941-5E1501C92154}"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ireless router"/>
        </a:ext>
      </dgm:extLst>
    </dgm:pt>
    <dgm:pt modelId="{4F8695D4-2807-4FD7-9681-15326D31F061}" type="pres">
      <dgm:prSet presAssocID="{A92B2C8B-DF15-4B05-8941-5E1501C92154}" presName="spaceRect" presStyleCnt="0"/>
      <dgm:spPr/>
    </dgm:pt>
    <dgm:pt modelId="{C4D7220A-B07D-47EF-9EC6-2D5AFA1A30D4}" type="pres">
      <dgm:prSet presAssocID="{A92B2C8B-DF15-4B05-8941-5E1501C92154}" presName="textRect" presStyleLbl="revTx" presStyleIdx="3" presStyleCnt="7">
        <dgm:presLayoutVars>
          <dgm:chMax val="1"/>
          <dgm:chPref val="1"/>
        </dgm:presLayoutVars>
      </dgm:prSet>
      <dgm:spPr/>
    </dgm:pt>
    <dgm:pt modelId="{B1F491E0-06E0-4A73-9FD0-F90F054CFA6A}" type="pres">
      <dgm:prSet presAssocID="{D456B6F9-7FD2-4686-9B26-E79062ACB326}" presName="sibTrans" presStyleLbl="sibTrans2D1" presStyleIdx="0" presStyleCnt="0"/>
      <dgm:spPr/>
    </dgm:pt>
    <dgm:pt modelId="{A3A70874-93D9-431D-A784-7EFCADE6E1B7}" type="pres">
      <dgm:prSet presAssocID="{0A52624E-D315-458D-BEB6-48031AA47851}" presName="compNode" presStyleCnt="0"/>
      <dgm:spPr/>
    </dgm:pt>
    <dgm:pt modelId="{F0C09CD0-D2A8-400A-B148-61D8D2BB0319}" type="pres">
      <dgm:prSet presAssocID="{0A52624E-D315-458D-BEB6-48031AA47851}" presName="iconBgRect" presStyleLbl="bgShp" presStyleIdx="4" presStyleCnt="7"/>
      <dgm:spPr>
        <a:solidFill>
          <a:srgbClr val="521751"/>
        </a:solidFill>
      </dgm:spPr>
    </dgm:pt>
    <dgm:pt modelId="{11A65BD0-B5FB-4BDC-9CFA-6BC7C3BF6E99}" type="pres">
      <dgm:prSet presAssocID="{0A52624E-D315-458D-BEB6-48031AA47851}"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Users"/>
        </a:ext>
      </dgm:extLst>
    </dgm:pt>
    <dgm:pt modelId="{422E043D-BB86-4479-B90D-0394647D0B7E}" type="pres">
      <dgm:prSet presAssocID="{0A52624E-D315-458D-BEB6-48031AA47851}" presName="spaceRect" presStyleCnt="0"/>
      <dgm:spPr/>
    </dgm:pt>
    <dgm:pt modelId="{BD50B842-0833-4E8B-BC80-0A7932D76423}" type="pres">
      <dgm:prSet presAssocID="{0A52624E-D315-458D-BEB6-48031AA47851}" presName="textRect" presStyleLbl="revTx" presStyleIdx="4" presStyleCnt="7">
        <dgm:presLayoutVars>
          <dgm:chMax val="1"/>
          <dgm:chPref val="1"/>
        </dgm:presLayoutVars>
      </dgm:prSet>
      <dgm:spPr/>
    </dgm:pt>
    <dgm:pt modelId="{8138688F-23A4-4366-A9E3-74B5C1C593E5}" type="pres">
      <dgm:prSet presAssocID="{E4E7A235-D2E3-44AD-8AB4-BF87372D0F13}" presName="sibTrans" presStyleLbl="sibTrans2D1" presStyleIdx="0" presStyleCnt="0"/>
      <dgm:spPr/>
    </dgm:pt>
    <dgm:pt modelId="{2A0BEA79-0226-48CB-B3F1-EC3521802125}" type="pres">
      <dgm:prSet presAssocID="{DBB2C2F5-42B4-4E37-8ABE-6A7AC0A93A47}" presName="compNode" presStyleCnt="0"/>
      <dgm:spPr/>
    </dgm:pt>
    <dgm:pt modelId="{5E54899A-0A93-4DF9-8708-1A513B226403}" type="pres">
      <dgm:prSet presAssocID="{DBB2C2F5-42B4-4E37-8ABE-6A7AC0A93A47}" presName="iconBgRect" presStyleLbl="bgShp" presStyleIdx="5" presStyleCnt="7"/>
      <dgm:spPr>
        <a:solidFill>
          <a:srgbClr val="521751"/>
        </a:solidFill>
      </dgm:spPr>
    </dgm:pt>
    <dgm:pt modelId="{DD10FC5B-875C-4F50-8253-B06C7B8BE4EC}" type="pres">
      <dgm:prSet presAssocID="{DBB2C2F5-42B4-4E37-8ABE-6A7AC0A93A47}" presName="iconRect" presStyleLbl="node1" presStyleIdx="5" presStyleCnt="7"/>
      <dgm:spPr/>
    </dgm:pt>
    <dgm:pt modelId="{C160D61F-26E3-4588-A3FB-26350E233202}" type="pres">
      <dgm:prSet presAssocID="{DBB2C2F5-42B4-4E37-8ABE-6A7AC0A93A47}" presName="spaceRect" presStyleCnt="0"/>
      <dgm:spPr/>
    </dgm:pt>
    <dgm:pt modelId="{94EBC3A9-1362-4CE7-B919-FEEB0B680D0F}" type="pres">
      <dgm:prSet presAssocID="{DBB2C2F5-42B4-4E37-8ABE-6A7AC0A93A47}" presName="textRect" presStyleLbl="revTx" presStyleIdx="5" presStyleCnt="7">
        <dgm:presLayoutVars>
          <dgm:chMax val="1"/>
          <dgm:chPref val="1"/>
        </dgm:presLayoutVars>
      </dgm:prSet>
      <dgm:spPr/>
    </dgm:pt>
    <dgm:pt modelId="{F12C3904-8E22-4275-AE2F-3944E3CD17F2}" type="pres">
      <dgm:prSet presAssocID="{C0F0C941-2E39-4EC0-BEB4-350F6C2C4A1B}" presName="sibTrans" presStyleLbl="sibTrans2D1" presStyleIdx="0" presStyleCnt="0"/>
      <dgm:spPr/>
    </dgm:pt>
    <dgm:pt modelId="{B10A9014-A457-4B2D-965E-1EBCF85BA94B}" type="pres">
      <dgm:prSet presAssocID="{585010C6-A980-466D-88BE-845EAE6FA8CC}" presName="compNode" presStyleCnt="0"/>
      <dgm:spPr/>
    </dgm:pt>
    <dgm:pt modelId="{720EA029-FA76-4EEA-A6AE-DC89C5FD2E21}" type="pres">
      <dgm:prSet presAssocID="{585010C6-A980-466D-88BE-845EAE6FA8CC}" presName="iconBgRect" presStyleLbl="bgShp" presStyleIdx="6" presStyleCnt="7"/>
      <dgm:spPr>
        <a:solidFill>
          <a:srgbClr val="521751"/>
        </a:solidFill>
      </dgm:spPr>
    </dgm:pt>
    <dgm:pt modelId="{BABE558A-6EF1-4815-B37B-DA073367B430}" type="pres">
      <dgm:prSet presAssocID="{585010C6-A980-466D-88BE-845EAE6FA8CC}" presName="iconRect" presStyleLbl="node1" presStyleIdx="6"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Agriculture"/>
        </a:ext>
      </dgm:extLst>
    </dgm:pt>
    <dgm:pt modelId="{28A9F6C9-BF56-44D8-9C61-475AD59FB21F}" type="pres">
      <dgm:prSet presAssocID="{585010C6-A980-466D-88BE-845EAE6FA8CC}" presName="spaceRect" presStyleCnt="0"/>
      <dgm:spPr/>
    </dgm:pt>
    <dgm:pt modelId="{FC037303-EB39-4104-835D-7258A04320D8}" type="pres">
      <dgm:prSet presAssocID="{585010C6-A980-466D-88BE-845EAE6FA8CC}" presName="textRect" presStyleLbl="revTx" presStyleIdx="6" presStyleCnt="7">
        <dgm:presLayoutVars>
          <dgm:chMax val="1"/>
          <dgm:chPref val="1"/>
        </dgm:presLayoutVars>
      </dgm:prSet>
      <dgm:spPr/>
    </dgm:pt>
  </dgm:ptLst>
  <dgm:cxnLst>
    <dgm:cxn modelId="{57D0E521-4AE4-49FE-9DBE-12E34399BFCE}" type="presOf" srcId="{79817C06-A4A6-4428-85D6-F6911C925DA7}" destId="{B5B2DE8D-BA09-445F-9829-74C7848D390F}" srcOrd="0" destOrd="0" presId="urn:microsoft.com/office/officeart/2018/2/layout/IconCircleList"/>
    <dgm:cxn modelId="{4B01A328-F17D-4AA5-93BB-494E7CD64AC9}" srcId="{29C15CD3-7836-4E91-AE3F-4066A0EEDD25}" destId="{DBB2C2F5-42B4-4E37-8ABE-6A7AC0A93A47}" srcOrd="5" destOrd="0" parTransId="{240255EB-01F4-4BBE-A2EA-B4C631FA31F7}" sibTransId="{C0F0C941-2E39-4EC0-BEB4-350F6C2C4A1B}"/>
    <dgm:cxn modelId="{8E9F7130-7038-4116-B057-847DF6593991}" type="presOf" srcId="{A92B2C8B-DF15-4B05-8941-5E1501C92154}" destId="{C4D7220A-B07D-47EF-9EC6-2D5AFA1A30D4}" srcOrd="0" destOrd="0" presId="urn:microsoft.com/office/officeart/2018/2/layout/IconCircleList"/>
    <dgm:cxn modelId="{164D525C-4D48-4586-9F36-C32D7183F9D4}" type="presOf" srcId="{E4E7A235-D2E3-44AD-8AB4-BF87372D0F13}" destId="{8138688F-23A4-4366-A9E3-74B5C1C593E5}" srcOrd="0" destOrd="0" presId="urn:microsoft.com/office/officeart/2018/2/layout/IconCircleList"/>
    <dgm:cxn modelId="{D5DC7B42-764B-473A-BDAD-2C65569D4EDC}" srcId="{29C15CD3-7836-4E91-AE3F-4066A0EEDD25}" destId="{0A52624E-D315-458D-BEB6-48031AA47851}" srcOrd="4" destOrd="0" parTransId="{CC78B05E-AC70-446D-954C-A0E8AC0C2D67}" sibTransId="{E4E7A235-D2E3-44AD-8AB4-BF87372D0F13}"/>
    <dgm:cxn modelId="{16CDB243-9BC1-4F2B-B009-391F091D907D}" type="presOf" srcId="{C0F0C941-2E39-4EC0-BEB4-350F6C2C4A1B}" destId="{F12C3904-8E22-4275-AE2F-3944E3CD17F2}" srcOrd="0" destOrd="0" presId="urn:microsoft.com/office/officeart/2018/2/layout/IconCircleList"/>
    <dgm:cxn modelId="{10FF5045-0ED7-455D-8A5B-D74E8B13FE79}" type="presOf" srcId="{0B921FAF-A75B-4E27-A8AE-35B67B64AA20}" destId="{7419505A-A8A3-4C9A-9221-EA26B2D78FE7}" srcOrd="0" destOrd="0" presId="urn:microsoft.com/office/officeart/2018/2/layout/IconCircleList"/>
    <dgm:cxn modelId="{9731DB67-30C4-466D-B091-76F794698499}" type="presOf" srcId="{DBB2C2F5-42B4-4E37-8ABE-6A7AC0A93A47}" destId="{94EBC3A9-1362-4CE7-B919-FEEB0B680D0F}" srcOrd="0" destOrd="0" presId="urn:microsoft.com/office/officeart/2018/2/layout/IconCircleList"/>
    <dgm:cxn modelId="{6D93414D-C42E-4DA2-B741-9DABB62BE675}" type="presOf" srcId="{F15AB889-AADE-42F6-98B0-8394D4250724}" destId="{0FC0DE6A-8069-4206-A242-0F0A1035B149}" srcOrd="0" destOrd="0" presId="urn:microsoft.com/office/officeart/2018/2/layout/IconCircleList"/>
    <dgm:cxn modelId="{505D357B-5754-4280-8D50-6A347CF273A8}" type="presOf" srcId="{585010C6-A980-466D-88BE-845EAE6FA8CC}" destId="{FC037303-EB39-4104-835D-7258A04320D8}" srcOrd="0" destOrd="0" presId="urn:microsoft.com/office/officeart/2018/2/layout/IconCircleList"/>
    <dgm:cxn modelId="{BE782D7C-EA19-4072-B2C9-3F6421DE097E}" type="presOf" srcId="{D456B6F9-7FD2-4686-9B26-E79062ACB326}" destId="{B1F491E0-06E0-4A73-9FD0-F90F054CFA6A}" srcOrd="0" destOrd="0" presId="urn:microsoft.com/office/officeart/2018/2/layout/IconCircleList"/>
    <dgm:cxn modelId="{9B287186-7E11-493D-950A-1EB577738D27}" srcId="{29C15CD3-7836-4E91-AE3F-4066A0EEDD25}" destId="{A92B2C8B-DF15-4B05-8941-5E1501C92154}" srcOrd="3" destOrd="0" parTransId="{5239925C-2638-4930-AC49-B255EBE0BC98}" sibTransId="{D456B6F9-7FD2-4686-9B26-E79062ACB326}"/>
    <dgm:cxn modelId="{C3A06590-91ED-4DE9-BA0B-6D67CCCFC234}" srcId="{29C15CD3-7836-4E91-AE3F-4066A0EEDD25}" destId="{EAADDF10-7546-466F-BD40-8CB775661461}" srcOrd="0" destOrd="0" parTransId="{24F10545-E343-4C80-8A03-A3785EEC47C4}" sibTransId="{F15AB889-AADE-42F6-98B0-8394D4250724}"/>
    <dgm:cxn modelId="{9AFC4C91-3F5C-4778-A3ED-B1C8D0EC3AAD}" srcId="{29C15CD3-7836-4E91-AE3F-4066A0EEDD25}" destId="{585010C6-A980-466D-88BE-845EAE6FA8CC}" srcOrd="6" destOrd="0" parTransId="{D1DD4667-776B-45E7-B8B3-0154C0076179}" sibTransId="{B3002D56-8CFD-4D16-8573-DD8C5A2B9C96}"/>
    <dgm:cxn modelId="{67095396-37B6-4147-893A-7B14EFE8CF0F}" srcId="{29C15CD3-7836-4E91-AE3F-4066A0EEDD25}" destId="{4AA1CE39-7CE6-4CAB-9F6B-D27463B2B9BC}" srcOrd="2" destOrd="0" parTransId="{9470B9A7-D3F4-4EE0-B21E-C0967C4D88A6}" sibTransId="{0B921FAF-A75B-4E27-A8AE-35B67B64AA20}"/>
    <dgm:cxn modelId="{E6C2D6B8-6779-4286-8BAD-1C4491FAEDD5}" type="presOf" srcId="{29C15CD3-7836-4E91-AE3F-4066A0EEDD25}" destId="{96A67177-367E-4D9D-AFCA-C6AF90CD8D84}" srcOrd="0" destOrd="0" presId="urn:microsoft.com/office/officeart/2018/2/layout/IconCircleList"/>
    <dgm:cxn modelId="{A77302D5-82E0-466F-9CE2-00B05DB24EF5}" type="presOf" srcId="{4AA1CE39-7CE6-4CAB-9F6B-D27463B2B9BC}" destId="{AC08EF9E-E390-4C4C-8EB5-46F4BEC2C73C}" srcOrd="0" destOrd="0" presId="urn:microsoft.com/office/officeart/2018/2/layout/IconCircleList"/>
    <dgm:cxn modelId="{97B3BCD6-0200-4C22-9E01-4E0855E99F18}" type="presOf" srcId="{EAADDF10-7546-466F-BD40-8CB775661461}" destId="{2BA68131-919C-4B3A-9955-9CE1FBAAEA04}" srcOrd="0" destOrd="0" presId="urn:microsoft.com/office/officeart/2018/2/layout/IconCircleList"/>
    <dgm:cxn modelId="{421AA9DC-5E1C-4D81-9F86-03AD777276C7}" type="presOf" srcId="{33256529-1C0D-4972-A358-DDF149E45101}" destId="{0E876DE8-6533-43D5-AC5B-5598C5BF13F7}" srcOrd="0" destOrd="0" presId="urn:microsoft.com/office/officeart/2018/2/layout/IconCircleList"/>
    <dgm:cxn modelId="{505516E6-61E4-4FCA-91AA-281F65CE71BB}" srcId="{29C15CD3-7836-4E91-AE3F-4066A0EEDD25}" destId="{33256529-1C0D-4972-A358-DDF149E45101}" srcOrd="1" destOrd="0" parTransId="{9200701B-D173-4299-8FAC-283F11DF17E9}" sibTransId="{79817C06-A4A6-4428-85D6-F6911C925DA7}"/>
    <dgm:cxn modelId="{3CDC6AF9-E665-400B-A55D-73F64EF2B08F}" type="presOf" srcId="{0A52624E-D315-458D-BEB6-48031AA47851}" destId="{BD50B842-0833-4E8B-BC80-0A7932D76423}" srcOrd="0" destOrd="0" presId="urn:microsoft.com/office/officeart/2018/2/layout/IconCircleList"/>
    <dgm:cxn modelId="{CD9E475D-171B-4E76-8267-7541EA5F9476}" type="presParOf" srcId="{96A67177-367E-4D9D-AFCA-C6AF90CD8D84}" destId="{B413B99A-F287-418E-86F2-6F1803291C6A}" srcOrd="0" destOrd="0" presId="urn:microsoft.com/office/officeart/2018/2/layout/IconCircleList"/>
    <dgm:cxn modelId="{40B2B946-A0EF-4921-A35C-44189D5F7BF7}" type="presParOf" srcId="{B413B99A-F287-418E-86F2-6F1803291C6A}" destId="{52C2E57A-B3F0-4F26-B294-EB64471C6175}" srcOrd="0" destOrd="0" presId="urn:microsoft.com/office/officeart/2018/2/layout/IconCircleList"/>
    <dgm:cxn modelId="{620969D9-2623-4E95-95DF-FA466E3741B5}" type="presParOf" srcId="{52C2E57A-B3F0-4F26-B294-EB64471C6175}" destId="{E9B0116E-4C51-479C-BA4A-E986640669B4}" srcOrd="0" destOrd="0" presId="urn:microsoft.com/office/officeart/2018/2/layout/IconCircleList"/>
    <dgm:cxn modelId="{39A9E573-F3B4-4BA7-809F-283FF402CBAE}" type="presParOf" srcId="{52C2E57A-B3F0-4F26-B294-EB64471C6175}" destId="{01B0FEA4-3380-4F88-A689-CC816C1963A2}" srcOrd="1" destOrd="0" presId="urn:microsoft.com/office/officeart/2018/2/layout/IconCircleList"/>
    <dgm:cxn modelId="{059B8393-7E99-4D28-AAB1-F21B1DBC2834}" type="presParOf" srcId="{52C2E57A-B3F0-4F26-B294-EB64471C6175}" destId="{6F32FD21-17A5-4102-A3F2-A03D8BCC2416}" srcOrd="2" destOrd="0" presId="urn:microsoft.com/office/officeart/2018/2/layout/IconCircleList"/>
    <dgm:cxn modelId="{3518A727-B93B-4F34-B6D3-4F1A92923045}" type="presParOf" srcId="{52C2E57A-B3F0-4F26-B294-EB64471C6175}" destId="{2BA68131-919C-4B3A-9955-9CE1FBAAEA04}" srcOrd="3" destOrd="0" presId="urn:microsoft.com/office/officeart/2018/2/layout/IconCircleList"/>
    <dgm:cxn modelId="{C56C15FA-C9B3-407E-BB8E-D231F40FA9CA}" type="presParOf" srcId="{B413B99A-F287-418E-86F2-6F1803291C6A}" destId="{0FC0DE6A-8069-4206-A242-0F0A1035B149}" srcOrd="1" destOrd="0" presId="urn:microsoft.com/office/officeart/2018/2/layout/IconCircleList"/>
    <dgm:cxn modelId="{891A0EF3-637A-417A-80E4-0DF08BE4E4A6}" type="presParOf" srcId="{B413B99A-F287-418E-86F2-6F1803291C6A}" destId="{617D0161-9BCC-4B7F-9F06-9AC8534B605A}" srcOrd="2" destOrd="0" presId="urn:microsoft.com/office/officeart/2018/2/layout/IconCircleList"/>
    <dgm:cxn modelId="{BE772382-97BF-4CF0-80BE-9125AD70A863}" type="presParOf" srcId="{617D0161-9BCC-4B7F-9F06-9AC8534B605A}" destId="{07B4E2AF-5112-4A04-8444-46D970C0FEC3}" srcOrd="0" destOrd="0" presId="urn:microsoft.com/office/officeart/2018/2/layout/IconCircleList"/>
    <dgm:cxn modelId="{A9C20571-FC56-444A-9B3A-5146FFF2ABAA}" type="presParOf" srcId="{617D0161-9BCC-4B7F-9F06-9AC8534B605A}" destId="{F0C1A7F6-8A6C-4950-B467-C00984C1502D}" srcOrd="1" destOrd="0" presId="urn:microsoft.com/office/officeart/2018/2/layout/IconCircleList"/>
    <dgm:cxn modelId="{210C5D3A-7ED5-4014-8465-81AB22F6DA27}" type="presParOf" srcId="{617D0161-9BCC-4B7F-9F06-9AC8534B605A}" destId="{D2DEE074-298C-4DD4-982B-FDA50508735C}" srcOrd="2" destOrd="0" presId="urn:microsoft.com/office/officeart/2018/2/layout/IconCircleList"/>
    <dgm:cxn modelId="{0AF6EA18-A27D-4DAB-B820-4035D7EDDA31}" type="presParOf" srcId="{617D0161-9BCC-4B7F-9F06-9AC8534B605A}" destId="{0E876DE8-6533-43D5-AC5B-5598C5BF13F7}" srcOrd="3" destOrd="0" presId="urn:microsoft.com/office/officeart/2018/2/layout/IconCircleList"/>
    <dgm:cxn modelId="{726920ED-A84D-4EC3-989D-B349459BB586}" type="presParOf" srcId="{B413B99A-F287-418E-86F2-6F1803291C6A}" destId="{B5B2DE8D-BA09-445F-9829-74C7848D390F}" srcOrd="3" destOrd="0" presId="urn:microsoft.com/office/officeart/2018/2/layout/IconCircleList"/>
    <dgm:cxn modelId="{478CD8A0-D7C2-4E22-BC8F-DCD024900380}" type="presParOf" srcId="{B413B99A-F287-418E-86F2-6F1803291C6A}" destId="{11BE2253-B0B8-4F9A-8D8A-8CCD00CE0D81}" srcOrd="4" destOrd="0" presId="urn:microsoft.com/office/officeart/2018/2/layout/IconCircleList"/>
    <dgm:cxn modelId="{1BD786B0-ED25-48E2-A2DF-85FFBD90DE97}" type="presParOf" srcId="{11BE2253-B0B8-4F9A-8D8A-8CCD00CE0D81}" destId="{14CC21A8-1009-43D2-B8BF-3A406DCC370E}" srcOrd="0" destOrd="0" presId="urn:microsoft.com/office/officeart/2018/2/layout/IconCircleList"/>
    <dgm:cxn modelId="{ABA346BB-734C-4137-989F-3F36F8929264}" type="presParOf" srcId="{11BE2253-B0B8-4F9A-8D8A-8CCD00CE0D81}" destId="{7E515B96-17CF-471D-B26F-940634357539}" srcOrd="1" destOrd="0" presId="urn:microsoft.com/office/officeart/2018/2/layout/IconCircleList"/>
    <dgm:cxn modelId="{ADEED678-56A3-4AAB-9BCF-673BBDA58C9F}" type="presParOf" srcId="{11BE2253-B0B8-4F9A-8D8A-8CCD00CE0D81}" destId="{D06A87D9-6B54-4775-9FE5-3E09E516A138}" srcOrd="2" destOrd="0" presId="urn:microsoft.com/office/officeart/2018/2/layout/IconCircleList"/>
    <dgm:cxn modelId="{C8533A4D-658B-4883-8A95-666CBC77AA8D}" type="presParOf" srcId="{11BE2253-B0B8-4F9A-8D8A-8CCD00CE0D81}" destId="{AC08EF9E-E390-4C4C-8EB5-46F4BEC2C73C}" srcOrd="3" destOrd="0" presId="urn:microsoft.com/office/officeart/2018/2/layout/IconCircleList"/>
    <dgm:cxn modelId="{C0422C8F-415D-4415-BDFD-C9B6F0BB4FA1}" type="presParOf" srcId="{B413B99A-F287-418E-86F2-6F1803291C6A}" destId="{7419505A-A8A3-4C9A-9221-EA26B2D78FE7}" srcOrd="5" destOrd="0" presId="urn:microsoft.com/office/officeart/2018/2/layout/IconCircleList"/>
    <dgm:cxn modelId="{352FAC07-127F-469F-8579-D130799138F2}" type="presParOf" srcId="{B413B99A-F287-418E-86F2-6F1803291C6A}" destId="{65556763-11BC-49DD-990D-57D5F3418519}" srcOrd="6" destOrd="0" presId="urn:microsoft.com/office/officeart/2018/2/layout/IconCircleList"/>
    <dgm:cxn modelId="{9A9661D8-1BE0-400C-B90C-7F0FC31850FA}" type="presParOf" srcId="{65556763-11BC-49DD-990D-57D5F3418519}" destId="{07F2F1A5-3438-4581-BDC2-F44CBE12FBD8}" srcOrd="0" destOrd="0" presId="urn:microsoft.com/office/officeart/2018/2/layout/IconCircleList"/>
    <dgm:cxn modelId="{FD10ED27-D8DA-4304-8C2A-468B8DD4A357}" type="presParOf" srcId="{65556763-11BC-49DD-990D-57D5F3418519}" destId="{F6C0C23F-6951-4A1D-9565-7F60BD6B0F0C}" srcOrd="1" destOrd="0" presId="urn:microsoft.com/office/officeart/2018/2/layout/IconCircleList"/>
    <dgm:cxn modelId="{66C46E29-5DDD-4FDF-9175-CB9A70458B60}" type="presParOf" srcId="{65556763-11BC-49DD-990D-57D5F3418519}" destId="{4F8695D4-2807-4FD7-9681-15326D31F061}" srcOrd="2" destOrd="0" presId="urn:microsoft.com/office/officeart/2018/2/layout/IconCircleList"/>
    <dgm:cxn modelId="{D76188BD-3502-4567-B3FA-FA8E8A460822}" type="presParOf" srcId="{65556763-11BC-49DD-990D-57D5F3418519}" destId="{C4D7220A-B07D-47EF-9EC6-2D5AFA1A30D4}" srcOrd="3" destOrd="0" presId="urn:microsoft.com/office/officeart/2018/2/layout/IconCircleList"/>
    <dgm:cxn modelId="{2C075000-202E-484B-BEE1-3D5E9D27CCFF}" type="presParOf" srcId="{B413B99A-F287-418E-86F2-6F1803291C6A}" destId="{B1F491E0-06E0-4A73-9FD0-F90F054CFA6A}" srcOrd="7" destOrd="0" presId="urn:microsoft.com/office/officeart/2018/2/layout/IconCircleList"/>
    <dgm:cxn modelId="{40F8EDDF-4214-4C9D-8896-E6EBB9668F24}" type="presParOf" srcId="{B413B99A-F287-418E-86F2-6F1803291C6A}" destId="{A3A70874-93D9-431D-A784-7EFCADE6E1B7}" srcOrd="8" destOrd="0" presId="urn:microsoft.com/office/officeart/2018/2/layout/IconCircleList"/>
    <dgm:cxn modelId="{695194AA-F7CD-438E-B3D4-E09C32766DA2}" type="presParOf" srcId="{A3A70874-93D9-431D-A784-7EFCADE6E1B7}" destId="{F0C09CD0-D2A8-400A-B148-61D8D2BB0319}" srcOrd="0" destOrd="0" presId="urn:microsoft.com/office/officeart/2018/2/layout/IconCircleList"/>
    <dgm:cxn modelId="{80215DAD-9870-4E7C-9B9D-8AE8CCEF3685}" type="presParOf" srcId="{A3A70874-93D9-431D-A784-7EFCADE6E1B7}" destId="{11A65BD0-B5FB-4BDC-9CFA-6BC7C3BF6E99}" srcOrd="1" destOrd="0" presId="urn:microsoft.com/office/officeart/2018/2/layout/IconCircleList"/>
    <dgm:cxn modelId="{BB7B9CB0-3E4D-4952-B6F5-CA7B4DB1DAEF}" type="presParOf" srcId="{A3A70874-93D9-431D-A784-7EFCADE6E1B7}" destId="{422E043D-BB86-4479-B90D-0394647D0B7E}" srcOrd="2" destOrd="0" presId="urn:microsoft.com/office/officeart/2018/2/layout/IconCircleList"/>
    <dgm:cxn modelId="{B091D18F-A9FA-4121-99D8-B1BCB4D0D95B}" type="presParOf" srcId="{A3A70874-93D9-431D-A784-7EFCADE6E1B7}" destId="{BD50B842-0833-4E8B-BC80-0A7932D76423}" srcOrd="3" destOrd="0" presId="urn:microsoft.com/office/officeart/2018/2/layout/IconCircleList"/>
    <dgm:cxn modelId="{A8531D58-1660-4A46-AB3B-39AF9B6E5E04}" type="presParOf" srcId="{B413B99A-F287-418E-86F2-6F1803291C6A}" destId="{8138688F-23A4-4366-A9E3-74B5C1C593E5}" srcOrd="9" destOrd="0" presId="urn:microsoft.com/office/officeart/2018/2/layout/IconCircleList"/>
    <dgm:cxn modelId="{0F6C2ADB-AF8E-417A-A3EE-A9A238552997}" type="presParOf" srcId="{B413B99A-F287-418E-86F2-6F1803291C6A}" destId="{2A0BEA79-0226-48CB-B3F1-EC3521802125}" srcOrd="10" destOrd="0" presId="urn:microsoft.com/office/officeart/2018/2/layout/IconCircleList"/>
    <dgm:cxn modelId="{BC6C1B5A-6F9B-4A26-BD5C-5DA5D7A9007B}" type="presParOf" srcId="{2A0BEA79-0226-48CB-B3F1-EC3521802125}" destId="{5E54899A-0A93-4DF9-8708-1A513B226403}" srcOrd="0" destOrd="0" presId="urn:microsoft.com/office/officeart/2018/2/layout/IconCircleList"/>
    <dgm:cxn modelId="{090061DB-9A65-48E4-98EB-C54F6E716A7A}" type="presParOf" srcId="{2A0BEA79-0226-48CB-B3F1-EC3521802125}" destId="{DD10FC5B-875C-4F50-8253-B06C7B8BE4EC}" srcOrd="1" destOrd="0" presId="urn:microsoft.com/office/officeart/2018/2/layout/IconCircleList"/>
    <dgm:cxn modelId="{BAE6F1A7-7479-48EA-B73E-CD3A670CB35F}" type="presParOf" srcId="{2A0BEA79-0226-48CB-B3F1-EC3521802125}" destId="{C160D61F-26E3-4588-A3FB-26350E233202}" srcOrd="2" destOrd="0" presId="urn:microsoft.com/office/officeart/2018/2/layout/IconCircleList"/>
    <dgm:cxn modelId="{CCA6EB32-6693-4AA8-B9B9-A3A894166156}" type="presParOf" srcId="{2A0BEA79-0226-48CB-B3F1-EC3521802125}" destId="{94EBC3A9-1362-4CE7-B919-FEEB0B680D0F}" srcOrd="3" destOrd="0" presId="urn:microsoft.com/office/officeart/2018/2/layout/IconCircleList"/>
    <dgm:cxn modelId="{4784D013-7733-458D-A452-58E07F315D9B}" type="presParOf" srcId="{B413B99A-F287-418E-86F2-6F1803291C6A}" destId="{F12C3904-8E22-4275-AE2F-3944E3CD17F2}" srcOrd="11" destOrd="0" presId="urn:microsoft.com/office/officeart/2018/2/layout/IconCircleList"/>
    <dgm:cxn modelId="{1C0F449B-BAE0-4BC2-8DEB-AC1C7DF5AB19}" type="presParOf" srcId="{B413B99A-F287-418E-86F2-6F1803291C6A}" destId="{B10A9014-A457-4B2D-965E-1EBCF85BA94B}" srcOrd="12" destOrd="0" presId="urn:microsoft.com/office/officeart/2018/2/layout/IconCircleList"/>
    <dgm:cxn modelId="{826F2332-FF4A-45F8-9719-872B4852C5C5}" type="presParOf" srcId="{B10A9014-A457-4B2D-965E-1EBCF85BA94B}" destId="{720EA029-FA76-4EEA-A6AE-DC89C5FD2E21}" srcOrd="0" destOrd="0" presId="urn:microsoft.com/office/officeart/2018/2/layout/IconCircleList"/>
    <dgm:cxn modelId="{054C8ED5-F5C8-48E5-94C7-9F7E1CC957D1}" type="presParOf" srcId="{B10A9014-A457-4B2D-965E-1EBCF85BA94B}" destId="{BABE558A-6EF1-4815-B37B-DA073367B430}" srcOrd="1" destOrd="0" presId="urn:microsoft.com/office/officeart/2018/2/layout/IconCircleList"/>
    <dgm:cxn modelId="{B0405EF4-064B-4B06-AAB6-50076111D3FC}" type="presParOf" srcId="{B10A9014-A457-4B2D-965E-1EBCF85BA94B}" destId="{28A9F6C9-BF56-44D8-9C61-475AD59FB21F}" srcOrd="2" destOrd="0" presId="urn:microsoft.com/office/officeart/2018/2/layout/IconCircleList"/>
    <dgm:cxn modelId="{E64FA8CB-183B-406C-946B-0DE9332728E2}" type="presParOf" srcId="{B10A9014-A457-4B2D-965E-1EBCF85BA94B}" destId="{FC037303-EB39-4104-835D-7258A04320D8}"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B0116E-4C51-479C-BA4A-E986640669B4}">
      <dsp:nvSpPr>
        <dsp:cNvPr id="0" name=""/>
        <dsp:cNvSpPr/>
      </dsp:nvSpPr>
      <dsp:spPr>
        <a:xfrm>
          <a:off x="82613" y="90470"/>
          <a:ext cx="897246" cy="897246"/>
        </a:xfrm>
        <a:prstGeom prst="ellipse">
          <a:avLst/>
        </a:prstGeom>
        <a:solidFill>
          <a:srgbClr val="521751"/>
        </a:solidFill>
        <a:ln>
          <a:noFill/>
        </a:ln>
        <a:effectLst/>
      </dsp:spPr>
      <dsp:style>
        <a:lnRef idx="0">
          <a:scrgbClr r="0" g="0" b="0"/>
        </a:lnRef>
        <a:fillRef idx="1">
          <a:scrgbClr r="0" g="0" b="0"/>
        </a:fillRef>
        <a:effectRef idx="0">
          <a:scrgbClr r="0" g="0" b="0"/>
        </a:effectRef>
        <a:fontRef idx="minor"/>
      </dsp:style>
    </dsp:sp>
    <dsp:sp modelId="{01B0FEA4-3380-4F88-A689-CC816C1963A2}">
      <dsp:nvSpPr>
        <dsp:cNvPr id="0" name=""/>
        <dsp:cNvSpPr/>
      </dsp:nvSpPr>
      <dsp:spPr>
        <a:xfrm>
          <a:off x="271034" y="278892"/>
          <a:ext cx="520402" cy="52040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BA68131-919C-4B3A-9955-9CE1FBAAEA04}">
      <dsp:nvSpPr>
        <dsp:cNvPr id="0" name=""/>
        <dsp:cNvSpPr/>
      </dsp:nvSpPr>
      <dsp:spPr>
        <a:xfrm>
          <a:off x="1172126" y="90470"/>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t>Introduction to JS frameworks, SPA, Webpack, Advantage of React.js over other frameworks </a:t>
          </a:r>
        </a:p>
      </dsp:txBody>
      <dsp:txXfrm>
        <a:off x="1172126" y="90470"/>
        <a:ext cx="2114937" cy="897246"/>
      </dsp:txXfrm>
    </dsp:sp>
    <dsp:sp modelId="{07B4E2AF-5112-4A04-8444-46D970C0FEC3}">
      <dsp:nvSpPr>
        <dsp:cNvPr id="0" name=""/>
        <dsp:cNvSpPr/>
      </dsp:nvSpPr>
      <dsp:spPr>
        <a:xfrm>
          <a:off x="3655575" y="90470"/>
          <a:ext cx="897246" cy="897246"/>
        </a:xfrm>
        <a:prstGeom prst="ellipse">
          <a:avLst/>
        </a:prstGeom>
        <a:solidFill>
          <a:srgbClr val="521751"/>
        </a:solidFill>
        <a:ln>
          <a:noFill/>
        </a:ln>
        <a:effectLst/>
      </dsp:spPr>
      <dsp:style>
        <a:lnRef idx="0">
          <a:scrgbClr r="0" g="0" b="0"/>
        </a:lnRef>
        <a:fillRef idx="1">
          <a:scrgbClr r="0" g="0" b="0"/>
        </a:fillRef>
        <a:effectRef idx="0">
          <a:scrgbClr r="0" g="0" b="0"/>
        </a:effectRef>
        <a:fontRef idx="minor"/>
      </dsp:style>
    </dsp:sp>
    <dsp:sp modelId="{F0C1A7F6-8A6C-4950-B467-C00984C1502D}">
      <dsp:nvSpPr>
        <dsp:cNvPr id="0" name=""/>
        <dsp:cNvSpPr/>
      </dsp:nvSpPr>
      <dsp:spPr>
        <a:xfrm>
          <a:off x="3843996" y="278892"/>
          <a:ext cx="520402" cy="52040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E876DE8-6533-43D5-AC5B-5598C5BF13F7}">
      <dsp:nvSpPr>
        <dsp:cNvPr id="0" name=""/>
        <dsp:cNvSpPr/>
      </dsp:nvSpPr>
      <dsp:spPr>
        <a:xfrm>
          <a:off x="4745088" y="90470"/>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t>Real DOM vs Virtual DOM</a:t>
          </a:r>
        </a:p>
      </dsp:txBody>
      <dsp:txXfrm>
        <a:off x="4745088" y="90470"/>
        <a:ext cx="2114937" cy="897246"/>
      </dsp:txXfrm>
    </dsp:sp>
    <dsp:sp modelId="{14CC21A8-1009-43D2-B8BF-3A406DCC370E}">
      <dsp:nvSpPr>
        <dsp:cNvPr id="0" name=""/>
        <dsp:cNvSpPr/>
      </dsp:nvSpPr>
      <dsp:spPr>
        <a:xfrm>
          <a:off x="7228536" y="90470"/>
          <a:ext cx="897246" cy="897246"/>
        </a:xfrm>
        <a:prstGeom prst="ellipse">
          <a:avLst/>
        </a:prstGeom>
        <a:solidFill>
          <a:srgbClr val="521751"/>
        </a:solidFill>
        <a:ln>
          <a:noFill/>
        </a:ln>
        <a:effectLst/>
      </dsp:spPr>
      <dsp:style>
        <a:lnRef idx="0">
          <a:scrgbClr r="0" g="0" b="0"/>
        </a:lnRef>
        <a:fillRef idx="1">
          <a:scrgbClr r="0" g="0" b="0"/>
        </a:fillRef>
        <a:effectRef idx="0">
          <a:scrgbClr r="0" g="0" b="0"/>
        </a:effectRef>
        <a:fontRef idx="minor"/>
      </dsp:style>
    </dsp:sp>
    <dsp:sp modelId="{7E515B96-17CF-471D-B26F-940634357539}">
      <dsp:nvSpPr>
        <dsp:cNvPr id="0" name=""/>
        <dsp:cNvSpPr/>
      </dsp:nvSpPr>
      <dsp:spPr>
        <a:xfrm>
          <a:off x="7416958" y="278892"/>
          <a:ext cx="520402" cy="52040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C08EF9E-E390-4C4C-8EB5-46F4BEC2C73C}">
      <dsp:nvSpPr>
        <dsp:cNvPr id="0" name=""/>
        <dsp:cNvSpPr/>
      </dsp:nvSpPr>
      <dsp:spPr>
        <a:xfrm>
          <a:off x="8318049" y="90470"/>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t>Environment Setup, create-react-app cli</a:t>
          </a:r>
        </a:p>
      </dsp:txBody>
      <dsp:txXfrm>
        <a:off x="8318049" y="90470"/>
        <a:ext cx="2114937" cy="897246"/>
      </dsp:txXfrm>
    </dsp:sp>
    <dsp:sp modelId="{07F2F1A5-3438-4581-BDC2-F44CBE12FBD8}">
      <dsp:nvSpPr>
        <dsp:cNvPr id="0" name=""/>
        <dsp:cNvSpPr/>
      </dsp:nvSpPr>
      <dsp:spPr>
        <a:xfrm>
          <a:off x="82613" y="1727649"/>
          <a:ext cx="897246" cy="897246"/>
        </a:xfrm>
        <a:prstGeom prst="ellipse">
          <a:avLst/>
        </a:prstGeom>
        <a:solidFill>
          <a:srgbClr val="521751"/>
        </a:solidFill>
        <a:ln>
          <a:noFill/>
        </a:ln>
        <a:effectLst/>
      </dsp:spPr>
      <dsp:style>
        <a:lnRef idx="0">
          <a:scrgbClr r="0" g="0" b="0"/>
        </a:lnRef>
        <a:fillRef idx="1">
          <a:scrgbClr r="0" g="0" b="0"/>
        </a:fillRef>
        <a:effectRef idx="0">
          <a:scrgbClr r="0" g="0" b="0"/>
        </a:effectRef>
        <a:fontRef idx="minor"/>
      </dsp:style>
    </dsp:sp>
    <dsp:sp modelId="{F6C0C23F-6951-4A1D-9565-7F60BD6B0F0C}">
      <dsp:nvSpPr>
        <dsp:cNvPr id="0" name=""/>
        <dsp:cNvSpPr/>
      </dsp:nvSpPr>
      <dsp:spPr>
        <a:xfrm>
          <a:off x="271034" y="1916070"/>
          <a:ext cx="520402" cy="52040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4D7220A-B07D-47EF-9EC6-2D5AFA1A30D4}">
      <dsp:nvSpPr>
        <dsp:cNvPr id="0" name=""/>
        <dsp:cNvSpPr/>
      </dsp:nvSpPr>
      <dsp:spPr>
        <a:xfrm>
          <a:off x="1172126" y="1727649"/>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t>JSX, Props, State</a:t>
          </a:r>
        </a:p>
      </dsp:txBody>
      <dsp:txXfrm>
        <a:off x="1172126" y="1727649"/>
        <a:ext cx="2114937" cy="897246"/>
      </dsp:txXfrm>
    </dsp:sp>
    <dsp:sp modelId="{F0C09CD0-D2A8-400A-B148-61D8D2BB0319}">
      <dsp:nvSpPr>
        <dsp:cNvPr id="0" name=""/>
        <dsp:cNvSpPr/>
      </dsp:nvSpPr>
      <dsp:spPr>
        <a:xfrm>
          <a:off x="3655575" y="1727649"/>
          <a:ext cx="897246" cy="897246"/>
        </a:xfrm>
        <a:prstGeom prst="ellipse">
          <a:avLst/>
        </a:prstGeom>
        <a:solidFill>
          <a:srgbClr val="521751"/>
        </a:solidFill>
        <a:ln>
          <a:noFill/>
        </a:ln>
        <a:effectLst/>
      </dsp:spPr>
      <dsp:style>
        <a:lnRef idx="0">
          <a:scrgbClr r="0" g="0" b="0"/>
        </a:lnRef>
        <a:fillRef idx="1">
          <a:scrgbClr r="0" g="0" b="0"/>
        </a:fillRef>
        <a:effectRef idx="0">
          <a:scrgbClr r="0" g="0" b="0"/>
        </a:effectRef>
        <a:fontRef idx="minor"/>
      </dsp:style>
    </dsp:sp>
    <dsp:sp modelId="{11A65BD0-B5FB-4BDC-9CFA-6BC7C3BF6E99}">
      <dsp:nvSpPr>
        <dsp:cNvPr id="0" name=""/>
        <dsp:cNvSpPr/>
      </dsp:nvSpPr>
      <dsp:spPr>
        <a:xfrm>
          <a:off x="3843996" y="1916070"/>
          <a:ext cx="520402" cy="520402"/>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D50B842-0833-4E8B-BC80-0A7932D76423}">
      <dsp:nvSpPr>
        <dsp:cNvPr id="0" name=""/>
        <dsp:cNvSpPr/>
      </dsp:nvSpPr>
      <dsp:spPr>
        <a:xfrm>
          <a:off x="4745088" y="1727649"/>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t>Stateful vs Stateless Components</a:t>
          </a:r>
        </a:p>
      </dsp:txBody>
      <dsp:txXfrm>
        <a:off x="4745088" y="1727649"/>
        <a:ext cx="2114937" cy="897246"/>
      </dsp:txXfrm>
    </dsp:sp>
    <dsp:sp modelId="{5E54899A-0A93-4DF9-8708-1A513B226403}">
      <dsp:nvSpPr>
        <dsp:cNvPr id="0" name=""/>
        <dsp:cNvSpPr/>
      </dsp:nvSpPr>
      <dsp:spPr>
        <a:xfrm>
          <a:off x="7228536" y="1727649"/>
          <a:ext cx="897246" cy="897246"/>
        </a:xfrm>
        <a:prstGeom prst="ellipse">
          <a:avLst/>
        </a:prstGeom>
        <a:solidFill>
          <a:srgbClr val="521751"/>
        </a:solidFill>
        <a:ln>
          <a:noFill/>
        </a:ln>
        <a:effectLst/>
      </dsp:spPr>
      <dsp:style>
        <a:lnRef idx="0">
          <a:scrgbClr r="0" g="0" b="0"/>
        </a:lnRef>
        <a:fillRef idx="1">
          <a:scrgbClr r="0" g="0" b="0"/>
        </a:fillRef>
        <a:effectRef idx="0">
          <a:scrgbClr r="0" g="0" b="0"/>
        </a:effectRef>
        <a:fontRef idx="minor"/>
      </dsp:style>
    </dsp:sp>
    <dsp:sp modelId="{DD10FC5B-875C-4F50-8253-B06C7B8BE4EC}">
      <dsp:nvSpPr>
        <dsp:cNvPr id="0" name=""/>
        <dsp:cNvSpPr/>
      </dsp:nvSpPr>
      <dsp:spPr>
        <a:xfrm>
          <a:off x="7416958" y="1916070"/>
          <a:ext cx="520402" cy="520402"/>
        </a:xfrm>
        <a:prstGeom prst="rect">
          <a:avLst/>
        </a:prstGeom>
        <a:solidFill>
          <a:schemeClr val="bg1">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4EBC3A9-1362-4CE7-B919-FEEB0B680D0F}">
      <dsp:nvSpPr>
        <dsp:cNvPr id="0" name=""/>
        <dsp:cNvSpPr/>
      </dsp:nvSpPr>
      <dsp:spPr>
        <a:xfrm>
          <a:off x="8318049" y="1727649"/>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latin typeface="Calibri Light" panose="020F0302020204030204"/>
            </a:rPr>
            <a:t>Refs &amp; Keys</a:t>
          </a:r>
        </a:p>
      </dsp:txBody>
      <dsp:txXfrm>
        <a:off x="8318049" y="1727649"/>
        <a:ext cx="2114937" cy="897246"/>
      </dsp:txXfrm>
    </dsp:sp>
    <dsp:sp modelId="{720EA029-FA76-4EEA-A6AE-DC89C5FD2E21}">
      <dsp:nvSpPr>
        <dsp:cNvPr id="0" name=""/>
        <dsp:cNvSpPr/>
      </dsp:nvSpPr>
      <dsp:spPr>
        <a:xfrm>
          <a:off x="82613" y="3364827"/>
          <a:ext cx="897246" cy="897246"/>
        </a:xfrm>
        <a:prstGeom prst="ellipse">
          <a:avLst/>
        </a:prstGeom>
        <a:solidFill>
          <a:srgbClr val="521751"/>
        </a:solidFill>
        <a:ln>
          <a:noFill/>
        </a:ln>
        <a:effectLst/>
      </dsp:spPr>
      <dsp:style>
        <a:lnRef idx="0">
          <a:scrgbClr r="0" g="0" b="0"/>
        </a:lnRef>
        <a:fillRef idx="1">
          <a:scrgbClr r="0" g="0" b="0"/>
        </a:fillRef>
        <a:effectRef idx="0">
          <a:scrgbClr r="0" g="0" b="0"/>
        </a:effectRef>
        <a:fontRef idx="minor"/>
      </dsp:style>
    </dsp:sp>
    <dsp:sp modelId="{BABE558A-6EF1-4815-B37B-DA073367B430}">
      <dsp:nvSpPr>
        <dsp:cNvPr id="0" name=""/>
        <dsp:cNvSpPr/>
      </dsp:nvSpPr>
      <dsp:spPr>
        <a:xfrm>
          <a:off x="271034" y="3553249"/>
          <a:ext cx="520402" cy="520402"/>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C037303-EB39-4104-835D-7258A04320D8}">
      <dsp:nvSpPr>
        <dsp:cNvPr id="0" name=""/>
        <dsp:cNvSpPr/>
      </dsp:nvSpPr>
      <dsp:spPr>
        <a:xfrm>
          <a:off x="1172126" y="3364827"/>
          <a:ext cx="2114937" cy="897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t>Component Lifecycle</a:t>
          </a:r>
        </a:p>
      </dsp:txBody>
      <dsp:txXfrm>
        <a:off x="1172126" y="3364827"/>
        <a:ext cx="2114937" cy="897246"/>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jpg>
</file>

<file path=ppt/media/image15.jfif>
</file>

<file path=ppt/media/image16.png>
</file>

<file path=ppt/media/image17.jpg>
</file>

<file path=ppt/media/image18.png>
</file>

<file path=ppt/media/image19.jpg>
</file>

<file path=ppt/media/image2.png>
</file>

<file path=ppt/media/image20.png>
</file>

<file path=ppt/media/image21.jpg>
</file>

<file path=ppt/media/image22.jpg>
</file>

<file path=ppt/media/image23.gif>
</file>

<file path=ppt/media/image24.png>
</file>

<file path=ppt/media/image25.png>
</file>

<file path=ppt/media/image26.png>
</file>

<file path=ppt/media/image27.png>
</file>

<file path=ppt/media/image28.png>
</file>

<file path=ppt/media/image29.jpg>
</file>

<file path=ppt/media/image3.svg>
</file>

<file path=ppt/media/image30.jpg>
</file>

<file path=ppt/media/image31.jpg>
</file>

<file path=ppt/media/image32.jpg>
</file>

<file path=ppt/media/image33.png>
</file>

<file path=ppt/media/image34.jpeg>
</file>

<file path=ppt/media/image35.png>
</file>

<file path=ppt/media/image36.png>
</file>

<file path=ppt/media/image37.png>
</file>

<file path=ppt/media/image38.png>
</file>

<file path=ppt/media/image39.jpg>
</file>

<file path=ppt/media/image4.png>
</file>

<file path=ppt/media/image40.jpg>
</file>

<file path=ppt/media/image41.png>
</file>

<file path=ppt/media/image42.gif>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746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74613"/>
          </a:xfrm>
          <a:prstGeom prst="rect">
            <a:avLst/>
          </a:prstGeom>
        </p:spPr>
        <p:txBody>
          <a:bodyPr vert="horz" lIns="91440" tIns="45720" rIns="91440" bIns="45720" rtlCol="0"/>
          <a:lstStyle>
            <a:lvl1pPr algn="r">
              <a:defRPr sz="1200"/>
            </a:lvl1pPr>
          </a:lstStyle>
          <a:p>
            <a:fld id="{DEF7B117-436D-46C0-B915-D07B3E08CF25}" type="datetimeFigureOut">
              <a:rPr lang="en-IN"/>
              <a:t>16-12-2021</a:t>
            </a:fld>
            <a:endParaRPr lang="en-US"/>
          </a:p>
        </p:txBody>
      </p:sp>
      <p:sp>
        <p:nvSpPr>
          <p:cNvPr id="4" name="Slide Image Placeholder 3"/>
          <p:cNvSpPr>
            <a:spLocks noGrp="1" noRot="1" noChangeAspect="1"/>
          </p:cNvSpPr>
          <p:nvPr>
            <p:ph type="sldImg" idx="2"/>
          </p:nvPr>
        </p:nvSpPr>
        <p:spPr>
          <a:xfrm>
            <a:off x="2982913" y="185738"/>
            <a:ext cx="892175" cy="5016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714375"/>
            <a:ext cx="5486400" cy="58578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411288"/>
            <a:ext cx="2971800" cy="746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1411288"/>
            <a:ext cx="2971800" cy="74612"/>
          </a:xfrm>
          <a:prstGeom prst="rect">
            <a:avLst/>
          </a:prstGeom>
        </p:spPr>
        <p:txBody>
          <a:bodyPr vert="horz" lIns="91440" tIns="45720" rIns="91440" bIns="45720" rtlCol="0" anchor="b"/>
          <a:lstStyle>
            <a:lvl1pPr algn="r">
              <a:defRPr sz="1200"/>
            </a:lvl1pPr>
          </a:lstStyle>
          <a:p>
            <a:fld id="{534F1637-F627-4002-9FF5-77B7A89DD059}" type="slidenum">
              <a:rPr lang="en-IN"/>
              <a:t>‹#›</a:t>
            </a:fld>
            <a:endParaRPr lang="en-US"/>
          </a:p>
        </p:txBody>
      </p:sp>
    </p:spTree>
    <p:extLst>
      <p:ext uri="{BB962C8B-B14F-4D97-AF65-F5344CB8AC3E}">
        <p14:creationId xmlns:p14="http://schemas.microsoft.com/office/powerpoint/2010/main" val="14519363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16-Dec-21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16-Dec-21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16-Dec-21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16-Dec-21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16-Dec-21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16-Dec-21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16-Dec-21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16-Dec-21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16-Dec-21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16-Dec-21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16-Dec-21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16-Dec-21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gi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hyperlink" Target="http://localhost:3000/" TargetMode="External"/><Relationship Id="rId2" Type="http://schemas.openxmlformats.org/officeDocument/2006/relationships/hyperlink" Target="https://nodejs.org/en/download/"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9.jp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2.gif"/><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5.jf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510BC25F-AB4A-45BB-ADAF-7FF4288498AC}"/>
              </a:ext>
            </a:extLst>
          </p:cNvPr>
          <p:cNvPicPr>
            <a:picLocks noGrp="1" noChangeAspect="1"/>
          </p:cNvPicPr>
          <p:nvPr>
            <p:ph idx="1"/>
          </p:nvPr>
        </p:nvPicPr>
        <p:blipFill rotWithShape="1">
          <a:blip r:embed="rId2"/>
          <a:srcRect/>
          <a:stretch/>
        </p:blipFill>
        <p:spPr>
          <a:xfrm>
            <a:off x="20" y="-1"/>
            <a:ext cx="12191980" cy="6858000"/>
          </a:xfrm>
          <a:prstGeom prst="rect">
            <a:avLst/>
          </a:prstGeom>
        </p:spPr>
      </p:pic>
      <p:sp>
        <p:nvSpPr>
          <p:cNvPr id="9" name="Freeform: Shape 8">
            <a:extLst>
              <a:ext uri="{FF2B5EF4-FFF2-40B4-BE49-F238E27FC236}">
                <a16:creationId xmlns:a16="http://schemas.microsoft.com/office/drawing/2014/main" id="{B1193618-4E25-4CA2-A90E-01462093F1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861374" y="1828154"/>
            <a:ext cx="2330626" cy="5029846"/>
          </a:xfrm>
          <a:custGeom>
            <a:avLst/>
            <a:gdLst>
              <a:gd name="connsiteX0" fmla="*/ 0 w 2330626"/>
              <a:gd name="connsiteY0" fmla="*/ 0 h 5029846"/>
              <a:gd name="connsiteX1" fmla="*/ 0 w 2330626"/>
              <a:gd name="connsiteY1" fmla="*/ 5029846 h 5029846"/>
              <a:gd name="connsiteX2" fmla="*/ 2330626 w 2330626"/>
              <a:gd name="connsiteY2" fmla="*/ 5029846 h 5029846"/>
            </a:gdLst>
            <a:ahLst/>
            <a:cxnLst>
              <a:cxn ang="0">
                <a:pos x="connsiteX0" y="connsiteY0"/>
              </a:cxn>
              <a:cxn ang="0">
                <a:pos x="connsiteX1" y="connsiteY1"/>
              </a:cxn>
              <a:cxn ang="0">
                <a:pos x="connsiteX2" y="connsiteY2"/>
              </a:cxn>
            </a:cxnLst>
            <a:rect l="l" t="t" r="r" b="b"/>
            <a:pathLst>
              <a:path w="2330626" h="5029846">
                <a:moveTo>
                  <a:pt x="0" y="0"/>
                </a:moveTo>
                <a:lnTo>
                  <a:pt x="0" y="5029846"/>
                </a:lnTo>
                <a:lnTo>
                  <a:pt x="2330626" y="5029846"/>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D529A6C-256E-4735-B09A-B3275D15052B}"/>
              </a:ext>
            </a:extLst>
          </p:cNvPr>
          <p:cNvSpPr>
            <a:spLocks noGrp="1"/>
          </p:cNvSpPr>
          <p:nvPr>
            <p:ph type="title"/>
          </p:nvPr>
        </p:nvSpPr>
        <p:spPr/>
        <p:txBody>
          <a:bodyPr/>
          <a:lstStyle/>
          <a:p>
            <a:r>
              <a:rPr lang="en-US" b="1" dirty="0">
                <a:solidFill>
                  <a:srgbClr val="521751"/>
                </a:solidFill>
              </a:rPr>
              <a:t>SPA &amp; MPA in React</a:t>
            </a:r>
          </a:p>
        </p:txBody>
      </p:sp>
      <p:pic>
        <p:nvPicPr>
          <p:cNvPr id="7" name="Content Placeholder 6">
            <a:extLst>
              <a:ext uri="{FF2B5EF4-FFF2-40B4-BE49-F238E27FC236}">
                <a16:creationId xmlns:a16="http://schemas.microsoft.com/office/drawing/2014/main" id="{39BD79CE-0FC7-440C-B14E-8B36D42F0B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7313" y="1358283"/>
            <a:ext cx="9469512" cy="5326601"/>
          </a:xfrm>
        </p:spPr>
      </p:pic>
    </p:spTree>
    <p:extLst>
      <p:ext uri="{BB962C8B-B14F-4D97-AF65-F5344CB8AC3E}">
        <p14:creationId xmlns:p14="http://schemas.microsoft.com/office/powerpoint/2010/main" val="427713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B4185-CFD3-4305-B484-885C6D4EC8B2}"/>
              </a:ext>
            </a:extLst>
          </p:cNvPr>
          <p:cNvSpPr>
            <a:spLocks noGrp="1"/>
          </p:cNvSpPr>
          <p:nvPr>
            <p:ph type="title"/>
          </p:nvPr>
        </p:nvSpPr>
        <p:spPr/>
        <p:txBody>
          <a:bodyPr/>
          <a:lstStyle/>
          <a:p>
            <a:r>
              <a:rPr lang="en-US" b="1" dirty="0">
                <a:solidFill>
                  <a:srgbClr val="521751"/>
                </a:solidFill>
              </a:rPr>
              <a:t>What is Webpack?</a:t>
            </a:r>
          </a:p>
        </p:txBody>
      </p:sp>
      <p:sp>
        <p:nvSpPr>
          <p:cNvPr id="3" name="Content Placeholder 2">
            <a:extLst>
              <a:ext uri="{FF2B5EF4-FFF2-40B4-BE49-F238E27FC236}">
                <a16:creationId xmlns:a16="http://schemas.microsoft.com/office/drawing/2014/main" id="{B02B453A-E06B-41A2-A90C-2A4E9B73DA76}"/>
              </a:ext>
            </a:extLst>
          </p:cNvPr>
          <p:cNvSpPr>
            <a:spLocks noGrp="1"/>
          </p:cNvSpPr>
          <p:nvPr>
            <p:ph idx="1"/>
          </p:nvPr>
        </p:nvSpPr>
        <p:spPr/>
        <p:txBody>
          <a:bodyPr>
            <a:normAutofit fontScale="55000" lnSpcReduction="20000"/>
          </a:bodyPr>
          <a:lstStyle/>
          <a:p>
            <a:pPr marL="0" indent="0" algn="l">
              <a:buNone/>
            </a:pPr>
            <a:r>
              <a:rPr lang="en-US" sz="3600" dirty="0"/>
              <a:t>Webpack is a tool that lets you </a:t>
            </a:r>
            <a:r>
              <a:rPr lang="en-US" sz="3600" b="1" dirty="0"/>
              <a:t>compile</a:t>
            </a:r>
            <a:r>
              <a:rPr lang="en-US" sz="3600" dirty="0"/>
              <a:t> JavaScript modules, also known as </a:t>
            </a:r>
            <a:r>
              <a:rPr lang="en-US" sz="3600" b="1" dirty="0"/>
              <a:t>module bundler. </a:t>
            </a:r>
          </a:p>
          <a:p>
            <a:pPr marL="0" indent="0" algn="l">
              <a:buNone/>
            </a:pPr>
            <a:r>
              <a:rPr lang="en-US" sz="3600" dirty="0"/>
              <a:t>Given a large number of files, it generates a </a:t>
            </a:r>
            <a:r>
              <a:rPr lang="en-US" sz="3600" b="1" dirty="0"/>
              <a:t>single file (or a few files) </a:t>
            </a:r>
            <a:r>
              <a:rPr lang="en-US" sz="3600" dirty="0"/>
              <a:t>that run your app.</a:t>
            </a:r>
          </a:p>
          <a:p>
            <a:pPr marL="0" indent="0" algn="l">
              <a:buNone/>
            </a:pPr>
            <a:endParaRPr lang="en-US" b="0" i="0" dirty="0">
              <a:solidFill>
                <a:srgbClr val="424242"/>
              </a:solidFill>
              <a:effectLst/>
              <a:latin typeface="Avenir"/>
            </a:endParaRPr>
          </a:p>
          <a:p>
            <a:pPr marL="0" indent="0" algn="l">
              <a:buNone/>
            </a:pPr>
            <a:r>
              <a:rPr lang="en-US" sz="2500" dirty="0"/>
              <a:t>It can perform many operations:</a:t>
            </a:r>
          </a:p>
          <a:p>
            <a:pPr algn="l">
              <a:buClr>
                <a:srgbClr val="521751"/>
              </a:buClr>
              <a:buFont typeface="Arial" panose="020B0604020202020204" pitchFamily="34" charset="0"/>
              <a:buChar char="•"/>
            </a:pPr>
            <a:r>
              <a:rPr lang="en-US" sz="2500" dirty="0"/>
              <a:t>helps you </a:t>
            </a:r>
            <a:r>
              <a:rPr lang="en-US" sz="2500" b="1" dirty="0"/>
              <a:t>bundle your resources</a:t>
            </a:r>
            <a:r>
              <a:rPr lang="en-US" sz="2500" dirty="0"/>
              <a:t>.</a:t>
            </a:r>
          </a:p>
          <a:p>
            <a:pPr algn="l">
              <a:buClr>
                <a:srgbClr val="521751"/>
              </a:buClr>
              <a:buFont typeface="Arial" panose="020B0604020202020204" pitchFamily="34" charset="0"/>
              <a:buChar char="•"/>
            </a:pPr>
            <a:r>
              <a:rPr lang="en-US" sz="2500" dirty="0"/>
              <a:t>watches for </a:t>
            </a:r>
            <a:r>
              <a:rPr lang="en-US" sz="2500" b="1" dirty="0"/>
              <a:t>changes</a:t>
            </a:r>
            <a:r>
              <a:rPr lang="en-US" sz="2500" dirty="0"/>
              <a:t> and </a:t>
            </a:r>
            <a:r>
              <a:rPr lang="en-US" sz="2500" b="1" dirty="0"/>
              <a:t>re-runs</a:t>
            </a:r>
            <a:r>
              <a:rPr lang="en-US" sz="2500" dirty="0"/>
              <a:t> the tasks.</a:t>
            </a:r>
          </a:p>
          <a:p>
            <a:pPr algn="l">
              <a:buClr>
                <a:srgbClr val="521751"/>
              </a:buClr>
              <a:buFont typeface="Arial" panose="020B0604020202020204" pitchFamily="34" charset="0"/>
              <a:buChar char="•"/>
            </a:pPr>
            <a:r>
              <a:rPr lang="en-US" sz="2500" dirty="0"/>
              <a:t>can run </a:t>
            </a:r>
            <a:r>
              <a:rPr lang="en-US" sz="2500" b="1" dirty="0"/>
              <a:t>Babel </a:t>
            </a:r>
            <a:r>
              <a:rPr lang="en-US" sz="2500" b="1" dirty="0" err="1"/>
              <a:t>transpilation</a:t>
            </a:r>
            <a:r>
              <a:rPr lang="en-US" sz="2500" b="1" dirty="0"/>
              <a:t> to ES5</a:t>
            </a:r>
            <a:r>
              <a:rPr lang="en-US" sz="2500" dirty="0"/>
              <a:t>, allowing you to use the latest JavaScript features without worrying about browser support.</a:t>
            </a:r>
          </a:p>
          <a:p>
            <a:pPr algn="l">
              <a:buClr>
                <a:srgbClr val="521751"/>
              </a:buClr>
              <a:buFont typeface="Arial" panose="020B0604020202020204" pitchFamily="34" charset="0"/>
              <a:buChar char="•"/>
            </a:pPr>
            <a:r>
              <a:rPr lang="en-US" sz="2500" dirty="0"/>
              <a:t>can </a:t>
            </a:r>
            <a:r>
              <a:rPr lang="en-US" sz="2500" dirty="0" err="1"/>
              <a:t>transpile</a:t>
            </a:r>
            <a:r>
              <a:rPr lang="en-US" sz="2500" dirty="0"/>
              <a:t> </a:t>
            </a:r>
            <a:r>
              <a:rPr lang="en-US" sz="2500" dirty="0" err="1"/>
              <a:t>CoffeeScript</a:t>
            </a:r>
            <a:r>
              <a:rPr lang="en-US" sz="2500" dirty="0"/>
              <a:t> to JavaScript</a:t>
            </a:r>
          </a:p>
          <a:p>
            <a:pPr algn="l">
              <a:buClr>
                <a:srgbClr val="521751"/>
              </a:buClr>
              <a:buFont typeface="Arial" panose="020B0604020202020204" pitchFamily="34" charset="0"/>
              <a:buChar char="•"/>
            </a:pPr>
            <a:r>
              <a:rPr lang="en-US" sz="2500" dirty="0"/>
              <a:t>can convert </a:t>
            </a:r>
            <a:r>
              <a:rPr lang="en-US" sz="2500" b="1" dirty="0"/>
              <a:t>inline images to data URIs</a:t>
            </a:r>
            <a:r>
              <a:rPr lang="en-US" sz="2500" dirty="0"/>
              <a:t>.</a:t>
            </a:r>
          </a:p>
          <a:p>
            <a:pPr algn="l">
              <a:buClr>
                <a:srgbClr val="521751"/>
              </a:buClr>
              <a:buFont typeface="Arial" panose="020B0604020202020204" pitchFamily="34" charset="0"/>
              <a:buChar char="•"/>
            </a:pPr>
            <a:r>
              <a:rPr lang="en-US" sz="2500" dirty="0"/>
              <a:t>allows you to use </a:t>
            </a:r>
            <a:r>
              <a:rPr lang="en-US" sz="2500" b="1" dirty="0"/>
              <a:t>require() for CSS files</a:t>
            </a:r>
            <a:r>
              <a:rPr lang="en-US" sz="2500" dirty="0"/>
              <a:t>.</a:t>
            </a:r>
          </a:p>
          <a:p>
            <a:pPr algn="l">
              <a:buClr>
                <a:srgbClr val="521751"/>
              </a:buClr>
              <a:buFont typeface="Arial" panose="020B0604020202020204" pitchFamily="34" charset="0"/>
              <a:buChar char="•"/>
            </a:pPr>
            <a:r>
              <a:rPr lang="en-US" sz="2500" dirty="0"/>
              <a:t>can run a </a:t>
            </a:r>
            <a:r>
              <a:rPr lang="en-US" sz="2500" b="1" dirty="0"/>
              <a:t>development webserver.</a:t>
            </a:r>
          </a:p>
          <a:p>
            <a:pPr algn="l">
              <a:buClr>
                <a:srgbClr val="521751"/>
              </a:buClr>
              <a:buFont typeface="Arial" panose="020B0604020202020204" pitchFamily="34" charset="0"/>
              <a:buChar char="•"/>
            </a:pPr>
            <a:r>
              <a:rPr lang="en-US" sz="2500" dirty="0"/>
              <a:t>can handle </a:t>
            </a:r>
            <a:r>
              <a:rPr lang="en-US" sz="2500" b="1" dirty="0"/>
              <a:t>hot module replacement.</a:t>
            </a:r>
          </a:p>
          <a:p>
            <a:pPr algn="l">
              <a:buClr>
                <a:srgbClr val="521751"/>
              </a:buClr>
              <a:buFont typeface="Arial" panose="020B0604020202020204" pitchFamily="34" charset="0"/>
              <a:buChar char="•"/>
            </a:pPr>
            <a:r>
              <a:rPr lang="en-US" sz="2500" dirty="0"/>
              <a:t>can split the </a:t>
            </a:r>
            <a:r>
              <a:rPr lang="en-US" sz="2500" b="1" dirty="0"/>
              <a:t>output files into multiple files</a:t>
            </a:r>
            <a:r>
              <a:rPr lang="en-US" sz="2500" dirty="0"/>
              <a:t>, to avoid having a huge </a:t>
            </a:r>
            <a:r>
              <a:rPr lang="en-US" sz="2500" dirty="0" err="1"/>
              <a:t>js</a:t>
            </a:r>
            <a:r>
              <a:rPr lang="en-US" sz="2500" dirty="0"/>
              <a:t> file to load in the first page hit.</a:t>
            </a:r>
          </a:p>
          <a:p>
            <a:pPr algn="l">
              <a:buClr>
                <a:srgbClr val="521751"/>
              </a:buClr>
              <a:buFont typeface="Arial" panose="020B0604020202020204" pitchFamily="34" charset="0"/>
              <a:buChar char="•"/>
            </a:pPr>
            <a:r>
              <a:rPr lang="en-US" sz="2500" dirty="0"/>
              <a:t>can perform </a:t>
            </a:r>
            <a:r>
              <a:rPr lang="en-US" sz="2500" b="1" dirty="0"/>
              <a:t>tree shaking</a:t>
            </a:r>
            <a:r>
              <a:rPr lang="en-US" sz="2500" dirty="0"/>
              <a:t>.</a:t>
            </a:r>
          </a:p>
          <a:p>
            <a:endParaRPr lang="en-US" dirty="0"/>
          </a:p>
        </p:txBody>
      </p:sp>
    </p:spTree>
    <p:extLst>
      <p:ext uri="{BB962C8B-B14F-4D97-AF65-F5344CB8AC3E}">
        <p14:creationId xmlns:p14="http://schemas.microsoft.com/office/powerpoint/2010/main" val="1227480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7036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9146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3BB238-10BC-4522-AB00-0D939FADB247}"/>
              </a:ext>
            </a:extLst>
          </p:cNvPr>
          <p:cNvSpPr>
            <a:spLocks noGrp="1"/>
          </p:cNvSpPr>
          <p:nvPr>
            <p:ph type="title"/>
          </p:nvPr>
        </p:nvSpPr>
        <p:spPr>
          <a:xfrm>
            <a:off x="838200" y="441664"/>
            <a:ext cx="10515600" cy="5246703"/>
          </a:xfrm>
        </p:spPr>
        <p:txBody>
          <a:bodyPr>
            <a:normAutofit/>
          </a:bodyPr>
          <a:lstStyle/>
          <a:p>
            <a:pPr algn="ctr"/>
            <a:br>
              <a:rPr lang="en-US" dirty="0">
                <a:ea typeface="+mj-lt"/>
                <a:cs typeface="+mj-lt"/>
              </a:rPr>
            </a:br>
            <a:r>
              <a:rPr lang="en-US" b="1" dirty="0">
                <a:solidFill>
                  <a:srgbClr val="521751"/>
                </a:solidFill>
              </a:rPr>
              <a:t>Real DOM vs Virtual DOM</a:t>
            </a:r>
          </a:p>
        </p:txBody>
      </p:sp>
    </p:spTree>
    <p:extLst>
      <p:ext uri="{BB962C8B-B14F-4D97-AF65-F5344CB8AC3E}">
        <p14:creationId xmlns:p14="http://schemas.microsoft.com/office/powerpoint/2010/main" val="4053319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868FA71-E154-4297-881C-79CB5392E52E}"/>
              </a:ext>
            </a:extLst>
          </p:cNvPr>
          <p:cNvSpPr>
            <a:spLocks noGrp="1"/>
          </p:cNvSpPr>
          <p:nvPr>
            <p:ph sz="half" idx="1"/>
          </p:nvPr>
        </p:nvSpPr>
        <p:spPr>
          <a:xfrm>
            <a:off x="546819" y="264566"/>
            <a:ext cx="5181600" cy="6319519"/>
          </a:xfrm>
        </p:spPr>
        <p:txBody>
          <a:bodyPr>
            <a:normAutofit/>
          </a:bodyPr>
          <a:lstStyle/>
          <a:p>
            <a:pPr marL="0" indent="0">
              <a:buNone/>
            </a:pPr>
            <a:r>
              <a:rPr lang="en-US" b="1" dirty="0">
                <a:solidFill>
                  <a:srgbClr val="521751"/>
                </a:solidFill>
              </a:rPr>
              <a:t>What is Real DOM?</a:t>
            </a:r>
          </a:p>
          <a:p>
            <a:pPr marL="0" indent="0">
              <a:buNone/>
            </a:pPr>
            <a:r>
              <a:rPr lang="en-US" sz="2000" dirty="0"/>
              <a:t>The </a:t>
            </a:r>
            <a:r>
              <a:rPr lang="en-US" sz="2000" b="1" dirty="0"/>
              <a:t>Document Object Model</a:t>
            </a:r>
            <a:r>
              <a:rPr lang="en-US" sz="2000" dirty="0"/>
              <a:t> (DOM) is a programming interface for HTML and XML documents. It represents the page so that programs can change the document structure, style, and content. The DOM represents the document as nodes and objects. That way, programming languages can connect to the page.</a:t>
            </a:r>
          </a:p>
          <a:p>
            <a:pPr marL="0" indent="0">
              <a:buNone/>
            </a:pPr>
            <a:endParaRPr lang="en-US" sz="2000" dirty="0"/>
          </a:p>
        </p:txBody>
      </p:sp>
      <p:sp>
        <p:nvSpPr>
          <p:cNvPr id="7" name="Content Placeholder 6">
            <a:extLst>
              <a:ext uri="{FF2B5EF4-FFF2-40B4-BE49-F238E27FC236}">
                <a16:creationId xmlns:a16="http://schemas.microsoft.com/office/drawing/2014/main" id="{E18E1D7D-1000-4098-ACCD-B81A43F40FB2}"/>
              </a:ext>
            </a:extLst>
          </p:cNvPr>
          <p:cNvSpPr>
            <a:spLocks noGrp="1"/>
          </p:cNvSpPr>
          <p:nvPr>
            <p:ph sz="half" idx="2"/>
          </p:nvPr>
        </p:nvSpPr>
        <p:spPr>
          <a:xfrm>
            <a:off x="6096000" y="264566"/>
            <a:ext cx="5181600" cy="6319519"/>
          </a:xfrm>
        </p:spPr>
        <p:txBody>
          <a:bodyPr>
            <a:normAutofit/>
          </a:bodyPr>
          <a:lstStyle/>
          <a:p>
            <a:pPr marL="0" indent="0">
              <a:buNone/>
            </a:pPr>
            <a:r>
              <a:rPr lang="en-US" b="1" dirty="0">
                <a:solidFill>
                  <a:srgbClr val="521751"/>
                </a:solidFill>
              </a:rPr>
              <a:t>What is Virtual DOM?</a:t>
            </a:r>
          </a:p>
          <a:p>
            <a:pPr marL="0" indent="0" algn="l">
              <a:buNone/>
            </a:pPr>
            <a:r>
              <a:rPr lang="en-US" sz="2000" dirty="0"/>
              <a:t>The Virtual DOM (VDOM) is a programming concept where an ideal, or “</a:t>
            </a:r>
            <a:r>
              <a:rPr lang="en-US" sz="2000" b="1" dirty="0"/>
              <a:t>virtual</a:t>
            </a:r>
            <a:r>
              <a:rPr lang="en-US" sz="2000" dirty="0"/>
              <a:t>”, </a:t>
            </a:r>
            <a:r>
              <a:rPr lang="en-US" sz="2000" b="1" dirty="0"/>
              <a:t>representation of a UI is kept in memory and synced with the “real” DOM</a:t>
            </a:r>
            <a:r>
              <a:rPr lang="en-US" sz="2000" dirty="0"/>
              <a:t> by a library such as ReactDOM. This process is called </a:t>
            </a:r>
            <a:r>
              <a:rPr lang="en-US" sz="2000" b="1" dirty="0"/>
              <a:t>reconciliation</a:t>
            </a:r>
            <a:r>
              <a:rPr lang="en-US" sz="2000" dirty="0"/>
              <a:t>.</a:t>
            </a:r>
          </a:p>
          <a:p>
            <a:pPr marL="0" indent="0">
              <a:buNone/>
            </a:pPr>
            <a:endParaRPr lang="en-US" b="1" dirty="0"/>
          </a:p>
        </p:txBody>
      </p:sp>
      <p:pic>
        <p:nvPicPr>
          <p:cNvPr id="11" name="Picture 10">
            <a:extLst>
              <a:ext uri="{FF2B5EF4-FFF2-40B4-BE49-F238E27FC236}">
                <a16:creationId xmlns:a16="http://schemas.microsoft.com/office/drawing/2014/main" id="{6F258693-2CC7-4AB5-AD5E-D7ABDAAE8B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3044" y="4050435"/>
            <a:ext cx="4629150" cy="2533650"/>
          </a:xfrm>
          <a:prstGeom prst="rect">
            <a:avLst/>
          </a:prstGeom>
        </p:spPr>
      </p:pic>
      <p:pic>
        <p:nvPicPr>
          <p:cNvPr id="13" name="Picture 12">
            <a:extLst>
              <a:ext uri="{FF2B5EF4-FFF2-40B4-BE49-F238E27FC236}">
                <a16:creationId xmlns:a16="http://schemas.microsoft.com/office/drawing/2014/main" id="{38B16829-6FA4-40C5-AA8F-B8A75AF4204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19800" y="3429000"/>
            <a:ext cx="5834006" cy="1693416"/>
          </a:xfrm>
          <a:prstGeom prst="rect">
            <a:avLst/>
          </a:prstGeom>
        </p:spPr>
      </p:pic>
      <p:sp>
        <p:nvSpPr>
          <p:cNvPr id="17" name="Title 16">
            <a:extLst>
              <a:ext uri="{FF2B5EF4-FFF2-40B4-BE49-F238E27FC236}">
                <a16:creationId xmlns:a16="http://schemas.microsoft.com/office/drawing/2014/main" id="{6C5C3614-9056-427C-85A2-06A0B65082D3}"/>
              </a:ext>
            </a:extLst>
          </p:cNvPr>
          <p:cNvSpPr>
            <a:spLocks noGrp="1"/>
          </p:cNvSpPr>
          <p:nvPr>
            <p:ph type="title"/>
          </p:nvPr>
        </p:nvSpPr>
        <p:spPr>
          <a:xfrm>
            <a:off x="804400" y="0"/>
            <a:ext cx="10515600" cy="1325563"/>
          </a:xfrm>
        </p:spPr>
        <p:txBody>
          <a:bodyPr/>
          <a:lstStyle/>
          <a:p>
            <a:r>
              <a:rPr lang="en-US" dirty="0"/>
              <a:t> </a:t>
            </a:r>
          </a:p>
        </p:txBody>
      </p:sp>
    </p:spTree>
    <p:extLst>
      <p:ext uri="{BB962C8B-B14F-4D97-AF65-F5344CB8AC3E}">
        <p14:creationId xmlns:p14="http://schemas.microsoft.com/office/powerpoint/2010/main" val="42118467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90C2798-4381-4E1A-A2C6-30D94F6370B9}"/>
              </a:ext>
            </a:extLst>
          </p:cNvPr>
          <p:cNvSpPr>
            <a:spLocks noGrp="1"/>
          </p:cNvSpPr>
          <p:nvPr>
            <p:ph type="title"/>
          </p:nvPr>
        </p:nvSpPr>
        <p:spPr/>
        <p:txBody>
          <a:bodyPr/>
          <a:lstStyle/>
          <a:p>
            <a:r>
              <a:rPr lang="en-US" b="1" dirty="0">
                <a:solidFill>
                  <a:srgbClr val="521751"/>
                </a:solidFill>
              </a:rPr>
              <a:t>Rendering in React</a:t>
            </a:r>
          </a:p>
        </p:txBody>
      </p:sp>
      <p:pic>
        <p:nvPicPr>
          <p:cNvPr id="8" name="Content Placeholder 7">
            <a:extLst>
              <a:ext uri="{FF2B5EF4-FFF2-40B4-BE49-F238E27FC236}">
                <a16:creationId xmlns:a16="http://schemas.microsoft.com/office/drawing/2014/main" id="{A3456DDB-3999-4678-85BF-2590C3EDD5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2483" y="1257455"/>
            <a:ext cx="9599721" cy="4997870"/>
          </a:xfrm>
        </p:spPr>
      </p:pic>
    </p:spTree>
    <p:extLst>
      <p:ext uri="{BB962C8B-B14F-4D97-AF65-F5344CB8AC3E}">
        <p14:creationId xmlns:p14="http://schemas.microsoft.com/office/powerpoint/2010/main" val="16253130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90C2798-4381-4E1A-A2C6-30D94F6370B9}"/>
              </a:ext>
            </a:extLst>
          </p:cNvPr>
          <p:cNvSpPr>
            <a:spLocks noGrp="1"/>
          </p:cNvSpPr>
          <p:nvPr>
            <p:ph type="title"/>
          </p:nvPr>
        </p:nvSpPr>
        <p:spPr/>
        <p:txBody>
          <a:bodyPr/>
          <a:lstStyle/>
          <a:p>
            <a:r>
              <a:rPr lang="en-US" b="1" dirty="0">
                <a:solidFill>
                  <a:srgbClr val="521751"/>
                </a:solidFill>
              </a:rPr>
              <a:t>Phases: Render &amp; Commit (Initial)</a:t>
            </a:r>
          </a:p>
        </p:txBody>
      </p:sp>
      <p:pic>
        <p:nvPicPr>
          <p:cNvPr id="6" name="Content Placeholder 5">
            <a:extLst>
              <a:ext uri="{FF2B5EF4-FFF2-40B4-BE49-F238E27FC236}">
                <a16:creationId xmlns:a16="http://schemas.microsoft.com/office/drawing/2014/main" id="{2665F0AA-C5AF-4C19-9A25-88F8A13F5B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02666" y="1235575"/>
            <a:ext cx="9586668" cy="4961038"/>
          </a:xfrm>
        </p:spPr>
      </p:pic>
    </p:spTree>
    <p:extLst>
      <p:ext uri="{BB962C8B-B14F-4D97-AF65-F5344CB8AC3E}">
        <p14:creationId xmlns:p14="http://schemas.microsoft.com/office/powerpoint/2010/main" val="21908692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90C2798-4381-4E1A-A2C6-30D94F6370B9}"/>
              </a:ext>
            </a:extLst>
          </p:cNvPr>
          <p:cNvSpPr>
            <a:spLocks noGrp="1"/>
          </p:cNvSpPr>
          <p:nvPr>
            <p:ph type="title"/>
          </p:nvPr>
        </p:nvSpPr>
        <p:spPr/>
        <p:txBody>
          <a:bodyPr/>
          <a:lstStyle/>
          <a:p>
            <a:r>
              <a:rPr lang="en-US" b="1" dirty="0">
                <a:solidFill>
                  <a:srgbClr val="521751"/>
                </a:solidFill>
              </a:rPr>
              <a:t>Phases: Render &amp; Commit (Update)</a:t>
            </a:r>
          </a:p>
        </p:txBody>
      </p:sp>
      <p:pic>
        <p:nvPicPr>
          <p:cNvPr id="7" name="Content Placeholder 6">
            <a:extLst>
              <a:ext uri="{FF2B5EF4-FFF2-40B4-BE49-F238E27FC236}">
                <a16:creationId xmlns:a16="http://schemas.microsoft.com/office/drawing/2014/main" id="{7696066B-517C-4913-B0E0-0BE463CCCD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322773"/>
            <a:ext cx="10517656" cy="5437140"/>
          </a:xfrm>
        </p:spPr>
      </p:pic>
    </p:spTree>
    <p:extLst>
      <p:ext uri="{BB962C8B-B14F-4D97-AF65-F5344CB8AC3E}">
        <p14:creationId xmlns:p14="http://schemas.microsoft.com/office/powerpoint/2010/main" val="671724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98CBA-561E-4E8C-947F-65175C4C8771}"/>
              </a:ext>
            </a:extLst>
          </p:cNvPr>
          <p:cNvSpPr>
            <a:spLocks noGrp="1"/>
          </p:cNvSpPr>
          <p:nvPr>
            <p:ph type="title"/>
          </p:nvPr>
        </p:nvSpPr>
        <p:spPr/>
        <p:txBody>
          <a:bodyPr/>
          <a:lstStyle/>
          <a:p>
            <a:r>
              <a:rPr lang="en-US" b="1" dirty="0">
                <a:solidFill>
                  <a:srgbClr val="521751"/>
                </a:solidFill>
              </a:rPr>
              <a:t>Re-rendering Scenario</a:t>
            </a:r>
          </a:p>
        </p:txBody>
      </p:sp>
      <p:sp>
        <p:nvSpPr>
          <p:cNvPr id="3" name="Content Placeholder 2">
            <a:extLst>
              <a:ext uri="{FF2B5EF4-FFF2-40B4-BE49-F238E27FC236}">
                <a16:creationId xmlns:a16="http://schemas.microsoft.com/office/drawing/2014/main" id="{32D46170-639C-4E1C-B534-0B404A089549}"/>
              </a:ext>
            </a:extLst>
          </p:cNvPr>
          <p:cNvSpPr>
            <a:spLocks noGrp="1"/>
          </p:cNvSpPr>
          <p:nvPr>
            <p:ph idx="1"/>
          </p:nvPr>
        </p:nvSpPr>
        <p:spPr/>
        <p:txBody>
          <a:bodyPr/>
          <a:lstStyle/>
          <a:p>
            <a:r>
              <a:rPr lang="en-US" b="1" dirty="0">
                <a:solidFill>
                  <a:srgbClr val="521751"/>
                </a:solidFill>
              </a:rPr>
              <a:t>Render Phase:-</a:t>
            </a:r>
          </a:p>
          <a:p>
            <a:pPr marL="914400" lvl="1" indent="-457200">
              <a:buAutoNum type="arabicPeriod"/>
            </a:pPr>
            <a:r>
              <a:rPr lang="en-US" dirty="0"/>
              <a:t>Find all elements flagged for updates.</a:t>
            </a:r>
          </a:p>
          <a:p>
            <a:pPr marL="914400" lvl="1" indent="-457200">
              <a:buAutoNum type="arabicPeriod"/>
            </a:pPr>
            <a:r>
              <a:rPr lang="en-US" dirty="0"/>
              <a:t>For each flagged component, convert JSX to React elements and store the results.</a:t>
            </a:r>
          </a:p>
          <a:p>
            <a:pPr marL="914400" lvl="1" indent="-457200">
              <a:buAutoNum type="arabicPeriod"/>
            </a:pPr>
            <a:r>
              <a:rPr lang="en-US" dirty="0"/>
              <a:t>Perform reconciliation- Diff old &amp; new tree of react elements (aka Virtual DOM).</a:t>
            </a:r>
          </a:p>
          <a:p>
            <a:pPr marL="914400" lvl="1" indent="-457200">
              <a:buAutoNum type="arabicPeriod"/>
            </a:pPr>
            <a:r>
              <a:rPr lang="en-US" dirty="0"/>
              <a:t>Hand over the changes to the next phase.</a:t>
            </a:r>
          </a:p>
          <a:p>
            <a:pPr marL="457200" lvl="1" indent="0">
              <a:buNone/>
            </a:pPr>
            <a:endParaRPr lang="en-US" dirty="0"/>
          </a:p>
          <a:p>
            <a:r>
              <a:rPr lang="en-US" b="1" dirty="0">
                <a:solidFill>
                  <a:srgbClr val="521751"/>
                </a:solidFill>
              </a:rPr>
              <a:t>Commit Phase:-</a:t>
            </a:r>
          </a:p>
          <a:p>
            <a:pPr lvl="1"/>
            <a:r>
              <a:rPr lang="en-US" dirty="0"/>
              <a:t>Apply changes to the Real DOM.</a:t>
            </a:r>
          </a:p>
        </p:txBody>
      </p:sp>
    </p:spTree>
    <p:extLst>
      <p:ext uri="{BB962C8B-B14F-4D97-AF65-F5344CB8AC3E}">
        <p14:creationId xmlns:p14="http://schemas.microsoft.com/office/powerpoint/2010/main" val="4112468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9B65B-8A68-42E2-BF7F-7032AA1A05AF}"/>
              </a:ext>
            </a:extLst>
          </p:cNvPr>
          <p:cNvSpPr>
            <a:spLocks noGrp="1"/>
          </p:cNvSpPr>
          <p:nvPr>
            <p:ph type="title"/>
          </p:nvPr>
        </p:nvSpPr>
        <p:spPr>
          <a:xfrm>
            <a:off x="838200" y="365125"/>
            <a:ext cx="10515600" cy="1325563"/>
          </a:xfrm>
        </p:spPr>
        <p:txBody>
          <a:bodyPr>
            <a:normAutofit/>
          </a:bodyPr>
          <a:lstStyle/>
          <a:p>
            <a:r>
              <a:rPr lang="en-US" b="1" dirty="0">
                <a:solidFill>
                  <a:srgbClr val="521751"/>
                </a:solidFill>
              </a:rPr>
              <a:t>Table of Content</a:t>
            </a:r>
            <a:endParaRPr lang="en-US" b="1" dirty="0">
              <a:solidFill>
                <a:srgbClr val="521751"/>
              </a:solidFill>
              <a:latin typeface="Arial"/>
              <a:ea typeface="+mj-lt"/>
              <a:cs typeface="+mj-lt"/>
            </a:endParaRPr>
          </a:p>
        </p:txBody>
      </p:sp>
      <p:graphicFrame>
        <p:nvGraphicFramePr>
          <p:cNvPr id="5" name="Content Placeholder 2">
            <a:extLst>
              <a:ext uri="{FF2B5EF4-FFF2-40B4-BE49-F238E27FC236}">
                <a16:creationId xmlns:a16="http://schemas.microsoft.com/office/drawing/2014/main" id="{54CA53B3-4224-4957-A685-5C5910940AA1}"/>
              </a:ext>
            </a:extLst>
          </p:cNvPr>
          <p:cNvGraphicFramePr>
            <a:graphicFrameLocks noGrp="1"/>
          </p:cNvGraphicFramePr>
          <p:nvPr>
            <p:ph idx="1"/>
            <p:extLst>
              <p:ext uri="{D42A27DB-BD31-4B8C-83A1-F6EECF244321}">
                <p14:modId xmlns:p14="http://schemas.microsoft.com/office/powerpoint/2010/main" val="4272138301"/>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620708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E8337-7FC7-4254-ADD5-0F21C2EDA577}"/>
              </a:ext>
            </a:extLst>
          </p:cNvPr>
          <p:cNvSpPr>
            <a:spLocks noGrp="1"/>
          </p:cNvSpPr>
          <p:nvPr>
            <p:ph type="title"/>
          </p:nvPr>
        </p:nvSpPr>
        <p:spPr/>
        <p:txBody>
          <a:bodyPr>
            <a:normAutofit/>
          </a:bodyPr>
          <a:lstStyle/>
          <a:p>
            <a:r>
              <a:rPr lang="en-US" b="1" dirty="0">
                <a:solidFill>
                  <a:srgbClr val="521751"/>
                </a:solidFill>
              </a:rPr>
              <a:t>Environment Setup &amp; create-react-app CLI</a:t>
            </a:r>
            <a:endParaRPr lang="en-US" b="1" dirty="0">
              <a:solidFill>
                <a:srgbClr val="521751"/>
              </a:solidFill>
              <a:latin typeface="Arial"/>
            </a:endParaRPr>
          </a:p>
        </p:txBody>
      </p:sp>
      <p:sp>
        <p:nvSpPr>
          <p:cNvPr id="3" name="Content Placeholder 2">
            <a:extLst>
              <a:ext uri="{FF2B5EF4-FFF2-40B4-BE49-F238E27FC236}">
                <a16:creationId xmlns:a16="http://schemas.microsoft.com/office/drawing/2014/main" id="{2FAD2692-00A4-4814-B831-DBA46A82E9CB}"/>
              </a:ext>
            </a:extLst>
          </p:cNvPr>
          <p:cNvSpPr>
            <a:spLocks noGrp="1"/>
          </p:cNvSpPr>
          <p:nvPr>
            <p:ph idx="1"/>
          </p:nvPr>
        </p:nvSpPr>
        <p:spPr>
          <a:xfrm>
            <a:off x="838200" y="1825625"/>
            <a:ext cx="10515600" cy="4175680"/>
          </a:xfrm>
        </p:spPr>
        <p:txBody>
          <a:bodyPr vert="horz" lIns="91440" tIns="45720" rIns="91440" bIns="45720" rtlCol="0" anchor="t">
            <a:normAutofit/>
          </a:bodyPr>
          <a:lstStyle/>
          <a:p>
            <a:r>
              <a:rPr lang="en-US" b="1" dirty="0">
                <a:solidFill>
                  <a:srgbClr val="521751"/>
                </a:solidFill>
              </a:rPr>
              <a:t>Step 1: </a:t>
            </a:r>
            <a:r>
              <a:rPr lang="en-US" dirty="0"/>
              <a:t>Download </a:t>
            </a:r>
            <a:r>
              <a:rPr lang="en-US" b="1" dirty="0"/>
              <a:t>NodeJS</a:t>
            </a:r>
            <a:r>
              <a:rPr lang="en-US" dirty="0"/>
              <a:t>. Link: </a:t>
            </a:r>
            <a:r>
              <a:rPr lang="en-US" dirty="0">
                <a:hlinkClick r:id="rId2"/>
              </a:rPr>
              <a:t>https://nodejs.org/en/download/</a:t>
            </a:r>
            <a:endParaRPr lang="en-US" dirty="0"/>
          </a:p>
          <a:p>
            <a:pPr marL="0" indent="0">
              <a:buNone/>
            </a:pPr>
            <a:endParaRPr lang="en-US" dirty="0"/>
          </a:p>
          <a:p>
            <a:r>
              <a:rPr lang="en-US" b="1" dirty="0">
                <a:solidFill>
                  <a:srgbClr val="521751"/>
                </a:solidFill>
              </a:rPr>
              <a:t>Step 2: </a:t>
            </a:r>
            <a:r>
              <a:rPr lang="en-US" dirty="0"/>
              <a:t>Open cmd prompt or terminal and enter the following commands:</a:t>
            </a:r>
            <a:br>
              <a:rPr lang="en-US" dirty="0"/>
            </a:br>
            <a:r>
              <a:rPr lang="en-US" dirty="0"/>
              <a:t>	</a:t>
            </a:r>
            <a:r>
              <a:rPr lang="en-US" sz="2400" dirty="0"/>
              <a:t>&gt; </a:t>
            </a:r>
            <a:r>
              <a:rPr lang="en-US" sz="2400" b="1" dirty="0"/>
              <a:t>npx create-react-app hello-react</a:t>
            </a:r>
            <a:r>
              <a:rPr lang="en-US" sz="2400" dirty="0"/>
              <a:t> (OR) </a:t>
            </a:r>
            <a:r>
              <a:rPr lang="en-US" sz="2400" b="1" dirty="0"/>
              <a:t>yarn create react-app hello-react</a:t>
            </a:r>
            <a:br>
              <a:rPr lang="en-US" sz="2400" dirty="0"/>
            </a:br>
            <a:r>
              <a:rPr lang="en-US" sz="2400" dirty="0"/>
              <a:t>	&gt; </a:t>
            </a:r>
            <a:r>
              <a:rPr lang="en-US" sz="2400" b="1" dirty="0"/>
              <a:t>cd my-app</a:t>
            </a:r>
          </a:p>
          <a:p>
            <a:endParaRPr lang="en-US" dirty="0"/>
          </a:p>
          <a:p>
            <a:r>
              <a:rPr lang="en-US" b="1" dirty="0">
                <a:solidFill>
                  <a:srgbClr val="521751"/>
                </a:solidFill>
              </a:rPr>
              <a:t>Step 3: </a:t>
            </a:r>
            <a:r>
              <a:rPr lang="en-US" dirty="0"/>
              <a:t>Then enter the command: &gt; </a:t>
            </a:r>
            <a:r>
              <a:rPr lang="en-US" b="1" dirty="0"/>
              <a:t>npm start </a:t>
            </a:r>
            <a:r>
              <a:rPr lang="en-US" dirty="0"/>
              <a:t>(OR) </a:t>
            </a:r>
            <a:r>
              <a:rPr lang="en-US" b="1" dirty="0"/>
              <a:t>yarn start</a:t>
            </a:r>
          </a:p>
          <a:p>
            <a:pPr lvl="1"/>
            <a:r>
              <a:rPr lang="en-US" dirty="0"/>
              <a:t>This will launch the development server at </a:t>
            </a:r>
            <a:r>
              <a:rPr lang="en-US" dirty="0">
                <a:hlinkClick r:id="rId3"/>
              </a:rPr>
              <a:t>http://localhost:</a:t>
            </a:r>
            <a:r>
              <a:rPr lang="en-US" b="1" dirty="0">
                <a:hlinkClick r:id="rId3"/>
              </a:rPr>
              <a:t>3000</a:t>
            </a:r>
            <a:r>
              <a:rPr lang="en-US" dirty="0"/>
              <a:t>.</a:t>
            </a:r>
          </a:p>
          <a:p>
            <a:endParaRPr lang="en-US" dirty="0">
              <a:cs typeface="Calibri" panose="020F0502020204030204"/>
            </a:endParaRPr>
          </a:p>
        </p:txBody>
      </p:sp>
    </p:spTree>
    <p:extLst>
      <p:ext uri="{BB962C8B-B14F-4D97-AF65-F5344CB8AC3E}">
        <p14:creationId xmlns:p14="http://schemas.microsoft.com/office/powerpoint/2010/main" val="15783059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3BB238-10BC-4522-AB00-0D939FADB247}"/>
              </a:ext>
            </a:extLst>
          </p:cNvPr>
          <p:cNvSpPr>
            <a:spLocks noGrp="1"/>
          </p:cNvSpPr>
          <p:nvPr>
            <p:ph type="title"/>
          </p:nvPr>
        </p:nvSpPr>
        <p:spPr>
          <a:xfrm>
            <a:off x="838200" y="441664"/>
            <a:ext cx="10515600" cy="5246703"/>
          </a:xfrm>
        </p:spPr>
        <p:txBody>
          <a:bodyPr>
            <a:normAutofit/>
          </a:bodyPr>
          <a:lstStyle/>
          <a:p>
            <a:pPr algn="ctr"/>
            <a:br>
              <a:rPr lang="en-US" dirty="0">
                <a:ea typeface="+mj-lt"/>
                <a:cs typeface="+mj-lt"/>
              </a:rPr>
            </a:br>
            <a:r>
              <a:rPr lang="en-US" b="1" dirty="0">
                <a:solidFill>
                  <a:srgbClr val="521751"/>
                </a:solidFill>
              </a:rPr>
              <a:t>JSX, Props &amp; State</a:t>
            </a:r>
          </a:p>
        </p:txBody>
      </p:sp>
    </p:spTree>
    <p:extLst>
      <p:ext uri="{BB962C8B-B14F-4D97-AF65-F5344CB8AC3E}">
        <p14:creationId xmlns:p14="http://schemas.microsoft.com/office/powerpoint/2010/main" val="24423591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88C76-47DA-4A59-A964-022F14E5A2D9}"/>
              </a:ext>
            </a:extLst>
          </p:cNvPr>
          <p:cNvSpPr>
            <a:spLocks noGrp="1"/>
          </p:cNvSpPr>
          <p:nvPr>
            <p:ph type="title"/>
          </p:nvPr>
        </p:nvSpPr>
        <p:spPr>
          <a:xfrm>
            <a:off x="838200" y="81040"/>
            <a:ext cx="10515600" cy="1325563"/>
          </a:xfrm>
        </p:spPr>
        <p:txBody>
          <a:bodyPr>
            <a:normAutofit/>
          </a:bodyPr>
          <a:lstStyle/>
          <a:p>
            <a:r>
              <a:rPr lang="en-US" b="1" dirty="0">
                <a:solidFill>
                  <a:srgbClr val="521751"/>
                </a:solidFill>
              </a:rPr>
              <a:t> </a:t>
            </a:r>
          </a:p>
        </p:txBody>
      </p:sp>
      <p:sp>
        <p:nvSpPr>
          <p:cNvPr id="3" name="Content Placeholder 2">
            <a:extLst>
              <a:ext uri="{FF2B5EF4-FFF2-40B4-BE49-F238E27FC236}">
                <a16:creationId xmlns:a16="http://schemas.microsoft.com/office/drawing/2014/main" id="{8DAE1976-CF84-48F7-A56C-9C2055752315}"/>
              </a:ext>
            </a:extLst>
          </p:cNvPr>
          <p:cNvSpPr>
            <a:spLocks noGrp="1"/>
          </p:cNvSpPr>
          <p:nvPr>
            <p:ph idx="1"/>
          </p:nvPr>
        </p:nvSpPr>
        <p:spPr>
          <a:xfrm>
            <a:off x="838200" y="233442"/>
            <a:ext cx="3797807" cy="6391116"/>
          </a:xfrm>
        </p:spPr>
        <p:txBody>
          <a:bodyPr vert="horz" lIns="91440" tIns="45720" rIns="91440" bIns="45720" rtlCol="0" anchor="t">
            <a:normAutofit fontScale="70000" lnSpcReduction="20000"/>
          </a:bodyPr>
          <a:lstStyle/>
          <a:p>
            <a:endParaRPr lang="en-US" sz="3800" b="1" dirty="0">
              <a:solidFill>
                <a:srgbClr val="521751"/>
              </a:solidFill>
            </a:endParaRPr>
          </a:p>
          <a:p>
            <a:r>
              <a:rPr lang="en-US" sz="3800" b="1" dirty="0">
                <a:solidFill>
                  <a:srgbClr val="521751"/>
                </a:solidFill>
              </a:rPr>
              <a:t>JSX</a:t>
            </a:r>
            <a:br>
              <a:rPr lang="en-US" sz="1700" dirty="0">
                <a:latin typeface="Arial"/>
                <a:ea typeface="+mn-lt"/>
                <a:cs typeface="+mn-lt"/>
              </a:rPr>
            </a:br>
            <a:r>
              <a:rPr lang="en-US" sz="2600" dirty="0"/>
              <a:t>JSX Allows us to include ‘</a:t>
            </a:r>
            <a:r>
              <a:rPr lang="en-US" sz="2600" b="1" dirty="0"/>
              <a:t>HTML</a:t>
            </a:r>
            <a:r>
              <a:rPr lang="en-US" sz="2600" dirty="0"/>
              <a:t>’ in the same file along with ‘</a:t>
            </a:r>
            <a:r>
              <a:rPr lang="en-US" sz="2600" b="1" dirty="0"/>
              <a:t>JavaScript</a:t>
            </a:r>
            <a:r>
              <a:rPr lang="en-US" sz="2600" dirty="0"/>
              <a:t>’ </a:t>
            </a:r>
            <a:r>
              <a:rPr lang="en-US" sz="2600" b="1" dirty="0"/>
              <a:t>(HTML+JS=JSX). </a:t>
            </a:r>
            <a:r>
              <a:rPr lang="en-US" sz="2600" dirty="0"/>
              <a:t>Each component in React generates some HTML which is rendered by the DOM.</a:t>
            </a:r>
          </a:p>
          <a:p>
            <a:endParaRPr lang="en-US" dirty="0"/>
          </a:p>
          <a:p>
            <a:r>
              <a:rPr lang="en-US" sz="3800" b="1" dirty="0">
                <a:solidFill>
                  <a:srgbClr val="521751"/>
                </a:solidFill>
              </a:rPr>
              <a:t>Props</a:t>
            </a:r>
            <a:br>
              <a:rPr lang="en-US" sz="1700" b="1" dirty="0">
                <a:latin typeface="Arial"/>
                <a:ea typeface="+mn-lt"/>
                <a:cs typeface="+mn-lt"/>
              </a:rPr>
            </a:br>
            <a:r>
              <a:rPr lang="en-US" sz="2600" dirty="0"/>
              <a:t>Props are the </a:t>
            </a:r>
            <a:r>
              <a:rPr lang="en-US" sz="2600" b="1" dirty="0"/>
              <a:t>read-only</a:t>
            </a:r>
            <a:r>
              <a:rPr lang="en-US" sz="2600" dirty="0"/>
              <a:t> data which is passed from one component to another. Props are </a:t>
            </a:r>
            <a:r>
              <a:rPr lang="en-US" sz="2600" b="1" dirty="0"/>
              <a:t>immutable</a:t>
            </a:r>
            <a:r>
              <a:rPr lang="en-US" sz="2600" dirty="0"/>
              <a:t>.</a:t>
            </a:r>
          </a:p>
          <a:p>
            <a:endParaRPr lang="en-US" dirty="0"/>
          </a:p>
          <a:p>
            <a:r>
              <a:rPr lang="en-US" sz="3800" b="1" dirty="0">
                <a:solidFill>
                  <a:srgbClr val="521751"/>
                </a:solidFill>
              </a:rPr>
              <a:t>State</a:t>
            </a:r>
            <a:br>
              <a:rPr lang="en-US" sz="1700" b="1" dirty="0">
                <a:latin typeface="Arial"/>
                <a:ea typeface="+mn-lt"/>
                <a:cs typeface="+mn-lt"/>
              </a:rPr>
            </a:br>
            <a:r>
              <a:rPr lang="en-US" sz="2600" dirty="0"/>
              <a:t>State is an </a:t>
            </a:r>
            <a:r>
              <a:rPr lang="en-US" sz="2600" b="1" dirty="0"/>
              <a:t>updatable structure </a:t>
            </a:r>
            <a:r>
              <a:rPr lang="en-US" sz="2600" dirty="0"/>
              <a:t>that is used to </a:t>
            </a:r>
            <a:r>
              <a:rPr lang="en-US" sz="2600" b="1" dirty="0"/>
              <a:t>contain data or information</a:t>
            </a:r>
            <a:r>
              <a:rPr lang="en-US" sz="2600" dirty="0"/>
              <a:t> about the component. It is the </a:t>
            </a:r>
            <a:r>
              <a:rPr lang="en-US" sz="2600" b="1" dirty="0"/>
              <a:t>heart</a:t>
            </a:r>
            <a:r>
              <a:rPr lang="en-US" sz="2600" dirty="0"/>
              <a:t> of the react component which determines the behavior of the component and how it will render.</a:t>
            </a:r>
            <a:br>
              <a:rPr lang="en-US" sz="1700" dirty="0">
                <a:ea typeface="+mn-lt"/>
                <a:cs typeface="+mn-lt"/>
              </a:rPr>
            </a:br>
            <a:endParaRPr lang="en-US" sz="1700" dirty="0">
              <a:latin typeface="Arial"/>
              <a:cs typeface="Calibri"/>
            </a:endParaRPr>
          </a:p>
        </p:txBody>
      </p:sp>
      <p:pic>
        <p:nvPicPr>
          <p:cNvPr id="8" name="Picture 8">
            <a:extLst>
              <a:ext uri="{FF2B5EF4-FFF2-40B4-BE49-F238E27FC236}">
                <a16:creationId xmlns:a16="http://schemas.microsoft.com/office/drawing/2014/main" id="{53B37538-5D63-4E79-99A5-8DB88CDE7C0B}"/>
              </a:ext>
            </a:extLst>
          </p:cNvPr>
          <p:cNvPicPr>
            <a:picLocks noChangeAspect="1"/>
          </p:cNvPicPr>
          <p:nvPr/>
        </p:nvPicPr>
        <p:blipFill rotWithShape="1">
          <a:blip r:embed="rId2"/>
          <a:srcRect l="4482" r="5796" b="-4"/>
          <a:stretch/>
        </p:blipFill>
        <p:spPr>
          <a:xfrm>
            <a:off x="5120640" y="1609088"/>
            <a:ext cx="6233160" cy="4272681"/>
          </a:xfrm>
          <a:prstGeom prst="rect">
            <a:avLst/>
          </a:prstGeom>
        </p:spPr>
      </p:pic>
    </p:spTree>
    <p:extLst>
      <p:ext uri="{BB962C8B-B14F-4D97-AF65-F5344CB8AC3E}">
        <p14:creationId xmlns:p14="http://schemas.microsoft.com/office/powerpoint/2010/main" val="20493005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480DC-88CA-4AED-8FE5-E41C01796225}"/>
              </a:ext>
            </a:extLst>
          </p:cNvPr>
          <p:cNvSpPr>
            <a:spLocks noGrp="1"/>
          </p:cNvSpPr>
          <p:nvPr>
            <p:ph type="title"/>
          </p:nvPr>
        </p:nvSpPr>
        <p:spPr>
          <a:xfrm>
            <a:off x="839788" y="187325"/>
            <a:ext cx="3932237" cy="1600200"/>
          </a:xfrm>
        </p:spPr>
        <p:txBody>
          <a:bodyPr>
            <a:normAutofit/>
          </a:bodyPr>
          <a:lstStyle/>
          <a:p>
            <a:r>
              <a:rPr lang="en-US" sz="4400" b="1" dirty="0">
                <a:solidFill>
                  <a:srgbClr val="521751"/>
                </a:solidFill>
              </a:rPr>
              <a:t>JSX Transform</a:t>
            </a:r>
          </a:p>
        </p:txBody>
      </p:sp>
      <p:pic>
        <p:nvPicPr>
          <p:cNvPr id="15" name="Picture Placeholder 14">
            <a:extLst>
              <a:ext uri="{FF2B5EF4-FFF2-40B4-BE49-F238E27FC236}">
                <a16:creationId xmlns:a16="http://schemas.microsoft.com/office/drawing/2014/main" id="{70F05FAD-6E01-431B-9BF8-BA4D0CB4ABD4}"/>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tretch>
            <a:fillRect/>
          </a:stretch>
        </p:blipFill>
        <p:spPr>
          <a:xfrm>
            <a:off x="4940207" y="2057400"/>
            <a:ext cx="7056120" cy="2606040"/>
          </a:xfrm>
          <a:prstGeom prst="rect">
            <a:avLst/>
          </a:prstGeom>
        </p:spPr>
      </p:pic>
      <p:sp>
        <p:nvSpPr>
          <p:cNvPr id="3" name="Content Placeholder 2">
            <a:extLst>
              <a:ext uri="{FF2B5EF4-FFF2-40B4-BE49-F238E27FC236}">
                <a16:creationId xmlns:a16="http://schemas.microsoft.com/office/drawing/2014/main" id="{4B4B57FD-7B26-43DD-B523-472CC19160BD}"/>
              </a:ext>
            </a:extLst>
          </p:cNvPr>
          <p:cNvSpPr>
            <a:spLocks noGrp="1"/>
          </p:cNvSpPr>
          <p:nvPr>
            <p:ph type="body" sz="half" idx="2"/>
          </p:nvPr>
        </p:nvSpPr>
        <p:spPr/>
        <p:txBody>
          <a:bodyPr/>
          <a:lstStyle/>
          <a:p>
            <a:pPr marL="285750" indent="-285750">
              <a:buFont typeface="Arial" panose="020B0604020202020204" pitchFamily="34" charset="0"/>
              <a:buChar char="•"/>
            </a:pPr>
            <a:r>
              <a:rPr lang="en-US" sz="1800" b="0" i="0" dirty="0">
                <a:solidFill>
                  <a:srgbClr val="000000"/>
                </a:solidFill>
                <a:effectLst/>
                <a:latin typeface="-apple-system"/>
              </a:rPr>
              <a:t>Browsers don’t understand JSX out of the box, so most React users rely on a compiler like Babel or TypeScript to </a:t>
            </a:r>
            <a:r>
              <a:rPr lang="en-US" sz="1800" b="1" i="0" dirty="0">
                <a:solidFill>
                  <a:srgbClr val="000000"/>
                </a:solidFill>
                <a:effectLst/>
                <a:latin typeface="-apple-system"/>
              </a:rPr>
              <a:t>transform JSX code into regular JavaScript</a:t>
            </a:r>
            <a:r>
              <a:rPr lang="en-US" sz="1800" b="0" i="0" dirty="0">
                <a:solidFill>
                  <a:srgbClr val="000000"/>
                </a:solidFill>
                <a:effectLst/>
                <a:latin typeface="-apple-system"/>
              </a:rPr>
              <a:t>.</a:t>
            </a:r>
          </a:p>
          <a:p>
            <a:pPr marL="285750" indent="-285750">
              <a:buFont typeface="Arial" panose="020B0604020202020204" pitchFamily="34" charset="0"/>
              <a:buChar char="•"/>
            </a:pPr>
            <a:r>
              <a:rPr lang="en-US" sz="1800" dirty="0"/>
              <a:t>When you use JSX, the compiler transforms it into React function calls that the browser  can understand. The JSX transform turns JSX in to </a:t>
            </a:r>
            <a:r>
              <a:rPr lang="en-US" sz="1800" b="1" dirty="0"/>
              <a:t>React.createElement(…) </a:t>
            </a:r>
            <a:r>
              <a:rPr lang="en-US" sz="1800" dirty="0"/>
              <a:t>calls.</a:t>
            </a:r>
          </a:p>
          <a:p>
            <a:pPr marL="285750" indent="-285750">
              <a:buFont typeface="Arial" panose="020B0604020202020204" pitchFamily="34" charset="0"/>
              <a:buChar char="•"/>
            </a:pPr>
            <a:r>
              <a:rPr lang="en-US" sz="1800" dirty="0"/>
              <a:t>Every JSX expression must have </a:t>
            </a:r>
            <a:r>
              <a:rPr lang="en-US" sz="1800" b="1" dirty="0"/>
              <a:t>one Root element.</a:t>
            </a:r>
          </a:p>
          <a:p>
            <a:endParaRPr lang="en-US" dirty="0"/>
          </a:p>
        </p:txBody>
      </p:sp>
    </p:spTree>
    <p:extLst>
      <p:ext uri="{BB962C8B-B14F-4D97-AF65-F5344CB8AC3E}">
        <p14:creationId xmlns:p14="http://schemas.microsoft.com/office/powerpoint/2010/main" val="18143160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49206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79156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75529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4255073-740B-47A8-97E9-845F3A549134}"/>
              </a:ext>
            </a:extLst>
          </p:cNvPr>
          <p:cNvSpPr>
            <a:spLocks noGrp="1"/>
          </p:cNvSpPr>
          <p:nvPr>
            <p:ph type="title"/>
          </p:nvPr>
        </p:nvSpPr>
        <p:spPr>
          <a:xfrm>
            <a:off x="839788" y="798989"/>
            <a:ext cx="6172200" cy="688281"/>
          </a:xfrm>
        </p:spPr>
        <p:txBody>
          <a:bodyPr>
            <a:noAutofit/>
          </a:bodyPr>
          <a:lstStyle/>
          <a:p>
            <a:r>
              <a:rPr lang="en-US" sz="4400" b="1" dirty="0">
                <a:solidFill>
                  <a:srgbClr val="521751"/>
                </a:solidFill>
              </a:rPr>
              <a:t>Stateful vs Stateless Components</a:t>
            </a:r>
          </a:p>
        </p:txBody>
      </p:sp>
      <p:pic>
        <p:nvPicPr>
          <p:cNvPr id="8" name="Content Placeholder 7">
            <a:extLst>
              <a:ext uri="{FF2B5EF4-FFF2-40B4-BE49-F238E27FC236}">
                <a16:creationId xmlns:a16="http://schemas.microsoft.com/office/drawing/2014/main" id="{A5E57792-09FB-4E8B-A9A5-8201CBF183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7" y="1688305"/>
            <a:ext cx="7004689" cy="3940137"/>
          </a:xfrm>
        </p:spPr>
      </p:pic>
      <p:sp>
        <p:nvSpPr>
          <p:cNvPr id="6" name="Text Placeholder 5">
            <a:extLst>
              <a:ext uri="{FF2B5EF4-FFF2-40B4-BE49-F238E27FC236}">
                <a16:creationId xmlns:a16="http://schemas.microsoft.com/office/drawing/2014/main" id="{35A31234-4730-4857-960C-5836F4ABEB73}"/>
              </a:ext>
            </a:extLst>
          </p:cNvPr>
          <p:cNvSpPr>
            <a:spLocks noGrp="1"/>
          </p:cNvSpPr>
          <p:nvPr>
            <p:ph type="body" sz="half" idx="2"/>
          </p:nvPr>
        </p:nvSpPr>
        <p:spPr>
          <a:xfrm>
            <a:off x="836613" y="1811045"/>
            <a:ext cx="3904064" cy="4580877"/>
          </a:xfrm>
        </p:spPr>
        <p:txBody>
          <a:bodyPr>
            <a:normAutofit lnSpcReduction="10000"/>
          </a:bodyPr>
          <a:lstStyle/>
          <a:p>
            <a:pPr marL="285750" indent="-285750">
              <a:buFont typeface="Arial" panose="020B0604020202020204" pitchFamily="34" charset="0"/>
              <a:buChar char="•"/>
            </a:pPr>
            <a:r>
              <a:rPr lang="en-US" sz="2000" dirty="0"/>
              <a:t>A </a:t>
            </a:r>
            <a:r>
              <a:rPr lang="en-US" sz="2000" b="1" dirty="0">
                <a:solidFill>
                  <a:srgbClr val="521751"/>
                </a:solidFill>
              </a:rPr>
              <a:t>Stateful</a:t>
            </a:r>
            <a:r>
              <a:rPr lang="en-US" sz="2000" dirty="0"/>
              <a:t> component is a component that </a:t>
            </a:r>
            <a:r>
              <a:rPr lang="en-US" sz="2000" b="1" dirty="0"/>
              <a:t>manages its internal state</a:t>
            </a:r>
            <a:r>
              <a:rPr lang="en-US" sz="2000" dirty="0"/>
              <a:t>. Typically, a </a:t>
            </a:r>
            <a:r>
              <a:rPr lang="en-US" sz="2000" b="1" i="1" dirty="0"/>
              <a:t>Class-based</a:t>
            </a:r>
            <a:r>
              <a:rPr lang="en-US" sz="2000" b="1" dirty="0"/>
              <a:t> </a:t>
            </a:r>
            <a:r>
              <a:rPr lang="en-US" sz="2000" dirty="0"/>
              <a:t>component is Stateful component. They are also called </a:t>
            </a:r>
            <a:r>
              <a:rPr lang="en-US" sz="2000" b="1" dirty="0"/>
              <a:t>Intelligent</a:t>
            </a:r>
            <a:r>
              <a:rPr lang="en-US" sz="2000" dirty="0"/>
              <a:t> or </a:t>
            </a:r>
            <a:r>
              <a:rPr lang="en-US" sz="2000" b="1" dirty="0"/>
              <a:t>Container</a:t>
            </a:r>
            <a:r>
              <a:rPr lang="en-US" sz="2000" dirty="0"/>
              <a:t> components.</a:t>
            </a:r>
          </a:p>
          <a:p>
            <a:endParaRPr lang="en-US" sz="2000" dirty="0"/>
          </a:p>
          <a:p>
            <a:pPr marL="285750" indent="-285750">
              <a:buFont typeface="Arial" panose="020B0604020202020204" pitchFamily="34" charset="0"/>
              <a:buChar char="•"/>
            </a:pPr>
            <a:r>
              <a:rPr lang="en-US" sz="2000" dirty="0"/>
              <a:t>A </a:t>
            </a:r>
            <a:r>
              <a:rPr lang="en-US" sz="2000" b="1" dirty="0">
                <a:solidFill>
                  <a:srgbClr val="521751"/>
                </a:solidFill>
              </a:rPr>
              <a:t>Stateless</a:t>
            </a:r>
            <a:r>
              <a:rPr lang="en-US" sz="2000" dirty="0"/>
              <a:t> component is a component that </a:t>
            </a:r>
            <a:r>
              <a:rPr lang="en-US" sz="2000" b="1" dirty="0"/>
              <a:t>does not manage its internal state</a:t>
            </a:r>
            <a:r>
              <a:rPr lang="en-US" sz="2000" dirty="0"/>
              <a:t>. Typically, a </a:t>
            </a:r>
            <a:r>
              <a:rPr lang="en-US" sz="2000" b="1" i="1" dirty="0"/>
              <a:t>Functional</a:t>
            </a:r>
            <a:r>
              <a:rPr lang="en-US" sz="2000" dirty="0"/>
              <a:t> component is a Stateless component. They are also called </a:t>
            </a:r>
            <a:r>
              <a:rPr lang="en-US" sz="2000" b="1" dirty="0"/>
              <a:t>Dumb</a:t>
            </a:r>
            <a:r>
              <a:rPr lang="en-US" sz="2000" dirty="0"/>
              <a:t> or </a:t>
            </a:r>
            <a:r>
              <a:rPr lang="en-US" sz="2000" b="1" dirty="0"/>
              <a:t>Presentational</a:t>
            </a:r>
            <a:r>
              <a:rPr lang="en-US" sz="2000" dirty="0"/>
              <a:t> components.</a:t>
            </a:r>
          </a:p>
          <a:p>
            <a:endParaRPr lang="en-US" dirty="0"/>
          </a:p>
        </p:txBody>
      </p:sp>
    </p:spTree>
    <p:extLst>
      <p:ext uri="{BB962C8B-B14F-4D97-AF65-F5344CB8AC3E}">
        <p14:creationId xmlns:p14="http://schemas.microsoft.com/office/powerpoint/2010/main" val="16076301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3BB238-10BC-4522-AB00-0D939FADB247}"/>
              </a:ext>
            </a:extLst>
          </p:cNvPr>
          <p:cNvSpPr>
            <a:spLocks noGrp="1"/>
          </p:cNvSpPr>
          <p:nvPr>
            <p:ph type="title"/>
          </p:nvPr>
        </p:nvSpPr>
        <p:spPr>
          <a:xfrm>
            <a:off x="838200" y="441664"/>
            <a:ext cx="10515600" cy="5246703"/>
          </a:xfrm>
        </p:spPr>
        <p:txBody>
          <a:bodyPr>
            <a:normAutofit/>
          </a:bodyPr>
          <a:lstStyle/>
          <a:p>
            <a:pPr algn="ctr"/>
            <a:br>
              <a:rPr lang="en-US" dirty="0">
                <a:ea typeface="+mj-lt"/>
                <a:cs typeface="+mj-lt"/>
              </a:rPr>
            </a:br>
            <a:r>
              <a:rPr lang="en-US" b="1" dirty="0">
                <a:solidFill>
                  <a:srgbClr val="521751"/>
                </a:solidFill>
              </a:rPr>
              <a:t>Refs &amp; Keys</a:t>
            </a:r>
          </a:p>
        </p:txBody>
      </p:sp>
    </p:spTree>
    <p:extLst>
      <p:ext uri="{BB962C8B-B14F-4D97-AF65-F5344CB8AC3E}">
        <p14:creationId xmlns:p14="http://schemas.microsoft.com/office/powerpoint/2010/main" val="19864219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00F2AB-6818-4FEA-8860-0533248F44B1}"/>
              </a:ext>
            </a:extLst>
          </p:cNvPr>
          <p:cNvSpPr>
            <a:spLocks noGrp="1"/>
          </p:cNvSpPr>
          <p:nvPr>
            <p:ph type="title"/>
          </p:nvPr>
        </p:nvSpPr>
        <p:spPr/>
        <p:txBody>
          <a:bodyPr/>
          <a:lstStyle/>
          <a:p>
            <a:r>
              <a:rPr lang="en-US" b="1" dirty="0">
                <a:solidFill>
                  <a:srgbClr val="521751"/>
                </a:solidFill>
              </a:rPr>
              <a:t>Refs</a:t>
            </a:r>
          </a:p>
        </p:txBody>
      </p:sp>
      <p:sp>
        <p:nvSpPr>
          <p:cNvPr id="6" name="Content Placeholder 5">
            <a:extLst>
              <a:ext uri="{FF2B5EF4-FFF2-40B4-BE49-F238E27FC236}">
                <a16:creationId xmlns:a16="http://schemas.microsoft.com/office/drawing/2014/main" id="{689C7291-7363-4A1F-BC44-7D3801878B9A}"/>
              </a:ext>
            </a:extLst>
          </p:cNvPr>
          <p:cNvSpPr>
            <a:spLocks noGrp="1"/>
          </p:cNvSpPr>
          <p:nvPr>
            <p:ph idx="1"/>
          </p:nvPr>
        </p:nvSpPr>
        <p:spPr/>
        <p:txBody>
          <a:bodyPr>
            <a:normAutofit fontScale="62500" lnSpcReduction="20000"/>
          </a:bodyPr>
          <a:lstStyle/>
          <a:p>
            <a:r>
              <a:rPr lang="en-US" sz="3800" dirty="0"/>
              <a:t>Refs provide a way to </a:t>
            </a:r>
            <a:r>
              <a:rPr lang="en-US" sz="3800" b="1" dirty="0"/>
              <a:t>access DOM nodes or React elements </a:t>
            </a:r>
            <a:r>
              <a:rPr lang="en-US" sz="3800" dirty="0"/>
              <a:t>created in the render method.</a:t>
            </a:r>
          </a:p>
          <a:p>
            <a:endParaRPr lang="en-US" dirty="0"/>
          </a:p>
          <a:p>
            <a:pPr algn="l"/>
            <a:r>
              <a:rPr lang="en-US" sz="2900" dirty="0"/>
              <a:t>There are a few cases where you need to imperatively modify a child outside of the typical dataflow. The child to be modified could be an instance of a React component, or it could be a DOM element. For both of these cases, React provides an escape hatch.</a:t>
            </a:r>
          </a:p>
          <a:p>
            <a:pPr algn="l"/>
            <a:endParaRPr lang="en-US" dirty="0"/>
          </a:p>
          <a:p>
            <a:r>
              <a:rPr lang="en-US" sz="2900" b="1" dirty="0"/>
              <a:t>When to use Ref:</a:t>
            </a:r>
          </a:p>
          <a:p>
            <a:pPr marL="914400" lvl="1" indent="-457200">
              <a:buAutoNum type="arabicPeriod"/>
            </a:pPr>
            <a:r>
              <a:rPr lang="en-US" sz="2900" dirty="0"/>
              <a:t>Managing focus, text selection, or media playback.</a:t>
            </a:r>
          </a:p>
          <a:p>
            <a:pPr marL="914400" lvl="1" indent="-457200">
              <a:buFont typeface="Arial" panose="020B0604020202020204" pitchFamily="34" charset="0"/>
              <a:buAutoNum type="arabicPeriod"/>
            </a:pPr>
            <a:r>
              <a:rPr lang="en-US" sz="2900" dirty="0"/>
              <a:t>Triggering imperative animations.</a:t>
            </a:r>
          </a:p>
          <a:p>
            <a:pPr marL="914400" lvl="1" indent="-457200">
              <a:buFont typeface="Arial" panose="020B0604020202020204" pitchFamily="34" charset="0"/>
              <a:buAutoNum type="arabicPeriod"/>
            </a:pPr>
            <a:r>
              <a:rPr lang="en-US" sz="2900" dirty="0"/>
              <a:t>Integrating with third-party DOM libraries.</a:t>
            </a:r>
          </a:p>
          <a:p>
            <a:pPr marL="914400" lvl="1" indent="-457200">
              <a:buFont typeface="Arial" panose="020B0604020202020204" pitchFamily="34" charset="0"/>
              <a:buAutoNum type="arabicPeriod"/>
            </a:pPr>
            <a:endParaRPr lang="en-US" dirty="0"/>
          </a:p>
          <a:p>
            <a:r>
              <a:rPr lang="en-US" b="1" dirty="0"/>
              <a:t>Avoid</a:t>
            </a:r>
            <a:r>
              <a:rPr lang="en-US" dirty="0"/>
              <a:t> using refs for anything that can be done declaratively.</a:t>
            </a:r>
          </a:p>
          <a:p>
            <a:pPr marL="457200" lvl="1" indent="0">
              <a:buNone/>
            </a:pPr>
            <a:endParaRPr lang="en-US" dirty="0"/>
          </a:p>
          <a:p>
            <a:pPr marL="457200" lvl="1" indent="0">
              <a:buNone/>
            </a:pPr>
            <a:br>
              <a:rPr lang="en-US" dirty="0"/>
            </a:br>
            <a:endParaRPr lang="en-US" dirty="0"/>
          </a:p>
        </p:txBody>
      </p:sp>
    </p:spTree>
    <p:extLst>
      <p:ext uri="{BB962C8B-B14F-4D97-AF65-F5344CB8AC3E}">
        <p14:creationId xmlns:p14="http://schemas.microsoft.com/office/powerpoint/2010/main" val="6475387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3BB238-10BC-4522-AB00-0D939FADB247}"/>
              </a:ext>
            </a:extLst>
          </p:cNvPr>
          <p:cNvSpPr>
            <a:spLocks noGrp="1"/>
          </p:cNvSpPr>
          <p:nvPr>
            <p:ph type="title"/>
          </p:nvPr>
        </p:nvSpPr>
        <p:spPr>
          <a:xfrm>
            <a:off x="838200" y="441664"/>
            <a:ext cx="10515600" cy="5246703"/>
          </a:xfrm>
        </p:spPr>
        <p:txBody>
          <a:bodyPr>
            <a:normAutofit/>
          </a:bodyPr>
          <a:lstStyle/>
          <a:p>
            <a:pPr algn="ctr"/>
            <a:br>
              <a:rPr lang="en-US" dirty="0">
                <a:ea typeface="+mj-lt"/>
                <a:cs typeface="+mj-lt"/>
              </a:rPr>
            </a:br>
            <a:r>
              <a:rPr lang="en-US" b="1" dirty="0">
                <a:solidFill>
                  <a:srgbClr val="521751"/>
                </a:solidFill>
              </a:rPr>
              <a:t>Introduction to JS frameworks, SPA, Webpack &amp; Advantage of React.js over other frameworks </a:t>
            </a:r>
          </a:p>
        </p:txBody>
      </p:sp>
    </p:spTree>
    <p:extLst>
      <p:ext uri="{BB962C8B-B14F-4D97-AF65-F5344CB8AC3E}">
        <p14:creationId xmlns:p14="http://schemas.microsoft.com/office/powerpoint/2010/main" val="7906900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8AB42-3B07-4D2E-9AC3-D76405D5F2E7}"/>
              </a:ext>
            </a:extLst>
          </p:cNvPr>
          <p:cNvSpPr>
            <a:spLocks noGrp="1"/>
          </p:cNvSpPr>
          <p:nvPr>
            <p:ph type="title"/>
          </p:nvPr>
        </p:nvSpPr>
        <p:spPr>
          <a:xfrm>
            <a:off x="836612" y="0"/>
            <a:ext cx="3932237" cy="1600200"/>
          </a:xfrm>
        </p:spPr>
        <p:txBody>
          <a:bodyPr>
            <a:normAutofit/>
          </a:bodyPr>
          <a:lstStyle/>
          <a:p>
            <a:r>
              <a:rPr lang="en-US" sz="4400" b="1" dirty="0">
                <a:solidFill>
                  <a:srgbClr val="521751"/>
                </a:solidFill>
              </a:rPr>
              <a:t>List &amp; Keys</a:t>
            </a:r>
          </a:p>
        </p:txBody>
      </p:sp>
      <p:pic>
        <p:nvPicPr>
          <p:cNvPr id="6" name="Content Placeholder 5">
            <a:extLst>
              <a:ext uri="{FF2B5EF4-FFF2-40B4-BE49-F238E27FC236}">
                <a16:creationId xmlns:a16="http://schemas.microsoft.com/office/drawing/2014/main" id="{91B2D441-85B6-4CB7-A3A0-B4B42214C1F7}"/>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99137" y="1812578"/>
            <a:ext cx="7592863" cy="4270985"/>
          </a:xfrm>
        </p:spPr>
      </p:pic>
      <p:sp>
        <p:nvSpPr>
          <p:cNvPr id="4" name="Text Placeholder 3">
            <a:extLst>
              <a:ext uri="{FF2B5EF4-FFF2-40B4-BE49-F238E27FC236}">
                <a16:creationId xmlns:a16="http://schemas.microsoft.com/office/drawing/2014/main" id="{90B18B07-8965-4198-B3FB-B5A1AFEDB542}"/>
              </a:ext>
            </a:extLst>
          </p:cNvPr>
          <p:cNvSpPr>
            <a:spLocks noGrp="1"/>
          </p:cNvSpPr>
          <p:nvPr>
            <p:ph type="body" sz="half" idx="2"/>
          </p:nvPr>
        </p:nvSpPr>
        <p:spPr>
          <a:xfrm>
            <a:off x="836612" y="1812578"/>
            <a:ext cx="3932237" cy="4938889"/>
          </a:xfrm>
        </p:spPr>
        <p:txBody>
          <a:bodyPr>
            <a:normAutofit/>
          </a:bodyPr>
          <a:lstStyle/>
          <a:p>
            <a:pPr marL="285750" indent="-285750">
              <a:buFont typeface="Arial" panose="020B0604020202020204" pitchFamily="34" charset="0"/>
              <a:buChar char="•"/>
            </a:pPr>
            <a:r>
              <a:rPr lang="en-US" sz="2000" dirty="0">
                <a:solidFill>
                  <a:srgbClr val="521751"/>
                </a:solidFill>
              </a:rPr>
              <a:t>Keys</a:t>
            </a:r>
            <a:r>
              <a:rPr lang="en-US" sz="2000" dirty="0"/>
              <a:t> help React </a:t>
            </a:r>
            <a:r>
              <a:rPr lang="en-US" sz="2000" b="1" dirty="0"/>
              <a:t>identify</a:t>
            </a:r>
            <a:r>
              <a:rPr lang="en-US" sz="2000" dirty="0"/>
              <a:t> which items have changed, are added, or are removed.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Key should be provided to </a:t>
            </a:r>
            <a:r>
              <a:rPr lang="en-US" sz="2000" b="1" dirty="0"/>
              <a:t>every list item</a:t>
            </a:r>
            <a:r>
              <a:rPr lang="en-US" sz="2000" dirty="0"/>
              <a:t> while rendering a </a:t>
            </a:r>
            <a:r>
              <a:rPr lang="en-US" sz="2000" b="1" dirty="0"/>
              <a:t>list</a:t>
            </a:r>
            <a:r>
              <a:rPr lang="en-US" sz="2000" dirty="0"/>
              <a:t> of HTML elements of React components to give them a </a:t>
            </a:r>
            <a:r>
              <a:rPr lang="en-US" sz="2000" b="1" dirty="0"/>
              <a:t>stable identity.</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 A key should always be </a:t>
            </a:r>
            <a:r>
              <a:rPr lang="en-US" sz="2000" b="1" dirty="0"/>
              <a:t>unique</a:t>
            </a:r>
            <a:r>
              <a:rPr lang="en-US" sz="2000" dirty="0"/>
              <a: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Keys help in </a:t>
            </a:r>
            <a:r>
              <a:rPr lang="en-US" sz="2000" b="1" dirty="0"/>
              <a:t>efficient update </a:t>
            </a:r>
            <a:r>
              <a:rPr lang="en-US" sz="2000" dirty="0"/>
              <a:t>of the User Interface.</a:t>
            </a:r>
          </a:p>
        </p:txBody>
      </p:sp>
    </p:spTree>
    <p:extLst>
      <p:ext uri="{BB962C8B-B14F-4D97-AF65-F5344CB8AC3E}">
        <p14:creationId xmlns:p14="http://schemas.microsoft.com/office/powerpoint/2010/main" val="28123857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47DEB9A-ADA8-47FA-826C-293142C26FD6}"/>
              </a:ext>
            </a:extLst>
          </p:cNvPr>
          <p:cNvSpPr>
            <a:spLocks noGrp="1"/>
          </p:cNvSpPr>
          <p:nvPr>
            <p:ph type="title"/>
          </p:nvPr>
        </p:nvSpPr>
        <p:spPr/>
        <p:txBody>
          <a:bodyPr/>
          <a:lstStyle/>
          <a:p>
            <a:r>
              <a:rPr lang="en-US" b="1" dirty="0">
                <a:solidFill>
                  <a:srgbClr val="521751"/>
                </a:solidFill>
              </a:rPr>
              <a:t>Why to use Key?</a:t>
            </a:r>
          </a:p>
        </p:txBody>
      </p:sp>
      <p:pic>
        <p:nvPicPr>
          <p:cNvPr id="8" name="Content Placeholder 7">
            <a:extLst>
              <a:ext uri="{FF2B5EF4-FFF2-40B4-BE49-F238E27FC236}">
                <a16:creationId xmlns:a16="http://schemas.microsoft.com/office/drawing/2014/main" id="{C8731E97-A254-49A8-B49B-1822FA73DC89}"/>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78990" y="2208474"/>
            <a:ext cx="4827464" cy="3857037"/>
          </a:xfrm>
        </p:spPr>
      </p:pic>
      <p:pic>
        <p:nvPicPr>
          <p:cNvPr id="11" name="Content Placeholder 10">
            <a:extLst>
              <a:ext uri="{FF2B5EF4-FFF2-40B4-BE49-F238E27FC236}">
                <a16:creationId xmlns:a16="http://schemas.microsoft.com/office/drawing/2014/main" id="{5CBE40BB-BC5B-4AC0-BD79-39B94C7135B0}"/>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096000" y="2347414"/>
            <a:ext cx="5617010" cy="1922745"/>
          </a:xfrm>
        </p:spPr>
      </p:pic>
    </p:spTree>
    <p:extLst>
      <p:ext uri="{BB962C8B-B14F-4D97-AF65-F5344CB8AC3E}">
        <p14:creationId xmlns:p14="http://schemas.microsoft.com/office/powerpoint/2010/main" val="25131287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47DEB9A-ADA8-47FA-826C-293142C26FD6}"/>
              </a:ext>
            </a:extLst>
          </p:cNvPr>
          <p:cNvSpPr>
            <a:spLocks noGrp="1"/>
          </p:cNvSpPr>
          <p:nvPr>
            <p:ph type="title"/>
          </p:nvPr>
        </p:nvSpPr>
        <p:spPr/>
        <p:txBody>
          <a:bodyPr/>
          <a:lstStyle/>
          <a:p>
            <a:r>
              <a:rPr lang="en-US" b="1" dirty="0">
                <a:solidFill>
                  <a:srgbClr val="521751"/>
                </a:solidFill>
              </a:rPr>
              <a:t>Why </a:t>
            </a:r>
            <a:r>
              <a:rPr lang="en-US" b="1" u="sng" dirty="0">
                <a:solidFill>
                  <a:srgbClr val="521751"/>
                </a:solidFill>
              </a:rPr>
              <a:t>NOT</a:t>
            </a:r>
            <a:r>
              <a:rPr lang="en-US" b="1" dirty="0">
                <a:solidFill>
                  <a:srgbClr val="521751"/>
                </a:solidFill>
              </a:rPr>
              <a:t> to use Index as Key?</a:t>
            </a:r>
          </a:p>
        </p:txBody>
      </p:sp>
      <p:pic>
        <p:nvPicPr>
          <p:cNvPr id="9" name="Content Placeholder 8">
            <a:extLst>
              <a:ext uri="{FF2B5EF4-FFF2-40B4-BE49-F238E27FC236}">
                <a16:creationId xmlns:a16="http://schemas.microsoft.com/office/drawing/2014/main" id="{04B86825-BE86-4BF9-9324-A5631329CA2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4286" y="2512381"/>
            <a:ext cx="11958223" cy="2956264"/>
          </a:xfrm>
        </p:spPr>
      </p:pic>
    </p:spTree>
    <p:extLst>
      <p:ext uri="{BB962C8B-B14F-4D97-AF65-F5344CB8AC3E}">
        <p14:creationId xmlns:p14="http://schemas.microsoft.com/office/powerpoint/2010/main" val="14924789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BC6E4-BB63-4DBB-A8CC-17210AAB0CA2}"/>
              </a:ext>
            </a:extLst>
          </p:cNvPr>
          <p:cNvSpPr>
            <a:spLocks noGrp="1"/>
          </p:cNvSpPr>
          <p:nvPr>
            <p:ph type="title"/>
          </p:nvPr>
        </p:nvSpPr>
        <p:spPr/>
        <p:txBody>
          <a:bodyPr/>
          <a:lstStyle/>
          <a:p>
            <a:r>
              <a:rPr lang="en-US" b="1" dirty="0">
                <a:solidFill>
                  <a:srgbClr val="521751"/>
                </a:solidFill>
              </a:rPr>
              <a:t>When to use Index as Key?</a:t>
            </a:r>
          </a:p>
        </p:txBody>
      </p:sp>
      <p:sp>
        <p:nvSpPr>
          <p:cNvPr id="3" name="Content Placeholder 2">
            <a:extLst>
              <a:ext uri="{FF2B5EF4-FFF2-40B4-BE49-F238E27FC236}">
                <a16:creationId xmlns:a16="http://schemas.microsoft.com/office/drawing/2014/main" id="{A432711E-0321-4F47-8E76-9FDAF5C79FA7}"/>
              </a:ext>
            </a:extLst>
          </p:cNvPr>
          <p:cNvSpPr>
            <a:spLocks noGrp="1"/>
          </p:cNvSpPr>
          <p:nvPr>
            <p:ph idx="1"/>
          </p:nvPr>
        </p:nvSpPr>
        <p:spPr/>
        <p:txBody>
          <a:bodyPr anchor="ctr"/>
          <a:lstStyle/>
          <a:p>
            <a:r>
              <a:rPr lang="en-US" dirty="0"/>
              <a:t>The Item in your list </a:t>
            </a:r>
            <a:r>
              <a:rPr lang="en-US" b="1" dirty="0"/>
              <a:t>do not have a unique id</a:t>
            </a:r>
            <a:r>
              <a:rPr lang="en-US" dirty="0"/>
              <a:t>.</a:t>
            </a:r>
          </a:p>
          <a:p>
            <a:r>
              <a:rPr lang="en-US" dirty="0"/>
              <a:t>The list is static and </a:t>
            </a:r>
            <a:r>
              <a:rPr lang="en-US" b="1" dirty="0"/>
              <a:t>will not change</a:t>
            </a:r>
            <a:r>
              <a:rPr lang="en-US" dirty="0"/>
              <a:t>.</a:t>
            </a:r>
          </a:p>
          <a:p>
            <a:r>
              <a:rPr lang="en-US" dirty="0"/>
              <a:t>The list will never be </a:t>
            </a:r>
            <a:r>
              <a:rPr lang="en-US" b="1" dirty="0"/>
              <a:t>re-ordered </a:t>
            </a:r>
            <a:r>
              <a:rPr lang="en-US" dirty="0"/>
              <a:t>or </a:t>
            </a:r>
            <a:r>
              <a:rPr lang="en-US" b="1" dirty="0"/>
              <a:t>filtered</a:t>
            </a:r>
            <a:r>
              <a:rPr lang="en-US" dirty="0"/>
              <a:t>.</a:t>
            </a:r>
          </a:p>
        </p:txBody>
      </p:sp>
    </p:spTree>
    <p:extLst>
      <p:ext uri="{BB962C8B-B14F-4D97-AF65-F5344CB8AC3E}">
        <p14:creationId xmlns:p14="http://schemas.microsoft.com/office/powerpoint/2010/main" val="32844263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3BB238-10BC-4522-AB00-0D939FADB247}"/>
              </a:ext>
            </a:extLst>
          </p:cNvPr>
          <p:cNvSpPr>
            <a:spLocks noGrp="1"/>
          </p:cNvSpPr>
          <p:nvPr>
            <p:ph type="title"/>
          </p:nvPr>
        </p:nvSpPr>
        <p:spPr>
          <a:xfrm>
            <a:off x="838200" y="441664"/>
            <a:ext cx="10515600" cy="5246703"/>
          </a:xfrm>
        </p:spPr>
        <p:txBody>
          <a:bodyPr>
            <a:normAutofit/>
          </a:bodyPr>
          <a:lstStyle/>
          <a:p>
            <a:pPr algn="ctr"/>
            <a:br>
              <a:rPr lang="en-US" dirty="0">
                <a:ea typeface="+mj-lt"/>
                <a:cs typeface="+mj-lt"/>
              </a:rPr>
            </a:br>
            <a:r>
              <a:rPr lang="en-US" b="1" dirty="0">
                <a:solidFill>
                  <a:srgbClr val="521751"/>
                </a:solidFill>
              </a:rPr>
              <a:t>Component Lifecycle</a:t>
            </a:r>
          </a:p>
        </p:txBody>
      </p:sp>
    </p:spTree>
    <p:extLst>
      <p:ext uri="{BB962C8B-B14F-4D97-AF65-F5344CB8AC3E}">
        <p14:creationId xmlns:p14="http://schemas.microsoft.com/office/powerpoint/2010/main" val="28901788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989ABD5-4D1C-4D73-8710-E63E4F595561}"/>
              </a:ext>
            </a:extLst>
          </p:cNvPr>
          <p:cNvSpPr>
            <a:spLocks noGrp="1"/>
          </p:cNvSpPr>
          <p:nvPr>
            <p:ph idx="1"/>
          </p:nvPr>
        </p:nvSpPr>
        <p:spPr>
          <a:xfrm>
            <a:off x="0" y="0"/>
            <a:ext cx="12192000" cy="6839745"/>
          </a:xfrm>
        </p:spPr>
        <p:txBody>
          <a:bodyPr>
            <a:normAutofit fontScale="92500" lnSpcReduction="10000"/>
          </a:bodyPr>
          <a:lstStyle/>
          <a:p>
            <a:pPr marL="457200" lvl="1" indent="0">
              <a:buNone/>
            </a:pPr>
            <a:endParaRPr lang="en-US" sz="2200" dirty="0"/>
          </a:p>
          <a:p>
            <a:pPr lvl="1"/>
            <a:r>
              <a:rPr lang="en-US" sz="2200" dirty="0"/>
              <a:t>Each component has several “</a:t>
            </a:r>
            <a:r>
              <a:rPr lang="en-US" sz="2200" b="1" dirty="0">
                <a:solidFill>
                  <a:srgbClr val="521751"/>
                </a:solidFill>
              </a:rPr>
              <a:t>lifecycle methods</a:t>
            </a:r>
            <a:r>
              <a:rPr lang="en-US" sz="2200" dirty="0"/>
              <a:t>” that you can override to </a:t>
            </a:r>
            <a:r>
              <a:rPr lang="en-US" sz="2200" b="1" dirty="0"/>
              <a:t>run code at particular times in the process</a:t>
            </a:r>
            <a:r>
              <a:rPr lang="en-US" sz="2200" dirty="0"/>
              <a:t>.</a:t>
            </a:r>
          </a:p>
          <a:p>
            <a:pPr lvl="1"/>
            <a:endParaRPr lang="en-US" sz="2000" dirty="0"/>
          </a:p>
          <a:p>
            <a:pPr lvl="1"/>
            <a:r>
              <a:rPr lang="en-US" sz="2200" b="1" dirty="0">
                <a:solidFill>
                  <a:srgbClr val="521751"/>
                </a:solidFill>
              </a:rPr>
              <a:t>Mounting</a:t>
            </a:r>
            <a:r>
              <a:rPr lang="en-US" b="1" dirty="0">
                <a:solidFill>
                  <a:srgbClr val="521751"/>
                </a:solidFill>
              </a:rPr>
              <a:t>: </a:t>
            </a:r>
            <a:r>
              <a:rPr lang="en-US" sz="1900" dirty="0"/>
              <a:t>These methods are called in the following order when an instance of a component is being created and inserted into the DOM.</a:t>
            </a:r>
          </a:p>
          <a:p>
            <a:pPr lvl="2"/>
            <a:r>
              <a:rPr lang="en-US" sz="1900" b="1" dirty="0"/>
              <a:t>constructor()</a:t>
            </a:r>
          </a:p>
          <a:p>
            <a:pPr lvl="2"/>
            <a:r>
              <a:rPr lang="en-US" sz="1900" dirty="0"/>
              <a:t>static getDerivedStateFromProps()</a:t>
            </a:r>
          </a:p>
          <a:p>
            <a:pPr lvl="2"/>
            <a:r>
              <a:rPr lang="en-US" sz="1900" b="1" dirty="0"/>
              <a:t>render()</a:t>
            </a:r>
          </a:p>
          <a:p>
            <a:pPr lvl="2"/>
            <a:r>
              <a:rPr lang="en-US" sz="1900" b="1" dirty="0"/>
              <a:t>componentDidMount()</a:t>
            </a:r>
          </a:p>
          <a:p>
            <a:pPr lvl="2"/>
            <a:endParaRPr lang="en-US" dirty="0"/>
          </a:p>
          <a:p>
            <a:pPr lvl="1"/>
            <a:r>
              <a:rPr lang="en-US" sz="2200" b="1" dirty="0">
                <a:solidFill>
                  <a:srgbClr val="521751"/>
                </a:solidFill>
              </a:rPr>
              <a:t>Updating</a:t>
            </a:r>
            <a:r>
              <a:rPr lang="en-US" b="1" dirty="0">
                <a:solidFill>
                  <a:srgbClr val="521751"/>
                </a:solidFill>
              </a:rPr>
              <a:t>: </a:t>
            </a:r>
            <a:r>
              <a:rPr lang="en-US" sz="1900" dirty="0"/>
              <a:t>An update can be caused by changes to props or state. These methods are called in the following order when a component is being re-rendered.</a:t>
            </a:r>
          </a:p>
          <a:p>
            <a:pPr lvl="2"/>
            <a:r>
              <a:rPr lang="en-US" sz="1900" dirty="0"/>
              <a:t>static getDerivedStateFromProps()</a:t>
            </a:r>
          </a:p>
          <a:p>
            <a:pPr lvl="2"/>
            <a:r>
              <a:rPr lang="en-US" sz="1900" dirty="0"/>
              <a:t>shouldComponentUpdate()</a:t>
            </a:r>
          </a:p>
          <a:p>
            <a:pPr lvl="2"/>
            <a:r>
              <a:rPr lang="en-US" sz="1900" b="1" dirty="0"/>
              <a:t>render()</a:t>
            </a:r>
          </a:p>
          <a:p>
            <a:pPr lvl="2"/>
            <a:r>
              <a:rPr lang="en-US" sz="1900" dirty="0"/>
              <a:t>getSnapshotBeforeUpdate()</a:t>
            </a:r>
          </a:p>
          <a:p>
            <a:pPr lvl="2"/>
            <a:r>
              <a:rPr lang="en-US" sz="1900" b="1" dirty="0"/>
              <a:t>componentDidUpdate()</a:t>
            </a:r>
          </a:p>
          <a:p>
            <a:pPr lvl="2"/>
            <a:endParaRPr lang="en-US" dirty="0"/>
          </a:p>
          <a:p>
            <a:pPr lvl="1"/>
            <a:r>
              <a:rPr lang="en-US" sz="2200" b="1" dirty="0">
                <a:solidFill>
                  <a:srgbClr val="521751"/>
                </a:solidFill>
              </a:rPr>
              <a:t>Unmounting</a:t>
            </a:r>
            <a:r>
              <a:rPr lang="en-US" b="1" dirty="0">
                <a:solidFill>
                  <a:srgbClr val="521751"/>
                </a:solidFill>
              </a:rPr>
              <a:t>: </a:t>
            </a:r>
            <a:r>
              <a:rPr lang="en-US" sz="1900" b="0" i="0" dirty="0">
                <a:solidFill>
                  <a:srgbClr val="000000"/>
                </a:solidFill>
                <a:effectLst/>
                <a:latin typeface="-apple-system"/>
              </a:rPr>
              <a:t>This method is called when a component is being removed from the DOM.</a:t>
            </a:r>
          </a:p>
          <a:p>
            <a:pPr lvl="2"/>
            <a:r>
              <a:rPr lang="en-US" sz="1900" b="1" dirty="0"/>
              <a:t>componentWillUnmount()</a:t>
            </a:r>
            <a:br>
              <a:rPr lang="en-US" dirty="0"/>
            </a:br>
            <a:endParaRPr lang="en-US" dirty="0"/>
          </a:p>
        </p:txBody>
      </p:sp>
      <p:sp>
        <p:nvSpPr>
          <p:cNvPr id="5" name="Title 4">
            <a:extLst>
              <a:ext uri="{FF2B5EF4-FFF2-40B4-BE49-F238E27FC236}">
                <a16:creationId xmlns:a16="http://schemas.microsoft.com/office/drawing/2014/main" id="{5C8853AA-CA7D-40C5-8F89-51CAEA7CA51F}"/>
              </a:ext>
            </a:extLst>
          </p:cNvPr>
          <p:cNvSpPr>
            <a:spLocks noGrp="1"/>
          </p:cNvSpPr>
          <p:nvPr>
            <p:ph type="title"/>
          </p:nvPr>
        </p:nvSpPr>
        <p:spPr>
          <a:xfrm flipH="1">
            <a:off x="790113" y="365126"/>
            <a:ext cx="48087" cy="78758"/>
          </a:xfrm>
        </p:spPr>
        <p:txBody>
          <a:bodyPr>
            <a:normAutofit fontScale="90000"/>
          </a:bodyPr>
          <a:lstStyle/>
          <a:p>
            <a:r>
              <a:rPr lang="en-US" dirty="0"/>
              <a:t> </a:t>
            </a:r>
          </a:p>
        </p:txBody>
      </p:sp>
    </p:spTree>
    <p:extLst>
      <p:ext uri="{BB962C8B-B14F-4D97-AF65-F5344CB8AC3E}">
        <p14:creationId xmlns:p14="http://schemas.microsoft.com/office/powerpoint/2010/main" val="3109184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35674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3000" b="-13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7607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3000" b="-13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75936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621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7B14E-1444-49A1-9361-B10002986D17}"/>
              </a:ext>
            </a:extLst>
          </p:cNvPr>
          <p:cNvSpPr>
            <a:spLocks noGrp="1"/>
          </p:cNvSpPr>
          <p:nvPr>
            <p:ph type="title"/>
          </p:nvPr>
        </p:nvSpPr>
        <p:spPr>
          <a:xfrm>
            <a:off x="838199" y="249907"/>
            <a:ext cx="10515600" cy="1325563"/>
          </a:xfrm>
        </p:spPr>
        <p:txBody>
          <a:bodyPr/>
          <a:lstStyle/>
          <a:p>
            <a:r>
              <a:rPr lang="en-US" b="1" dirty="0">
                <a:solidFill>
                  <a:srgbClr val="521751"/>
                </a:solidFill>
              </a:rPr>
              <a:t>Popular JavaScript Frameworks</a:t>
            </a:r>
          </a:p>
        </p:txBody>
      </p:sp>
      <p:pic>
        <p:nvPicPr>
          <p:cNvPr id="5" name="Content Placeholder 4">
            <a:extLst>
              <a:ext uri="{FF2B5EF4-FFF2-40B4-BE49-F238E27FC236}">
                <a16:creationId xmlns:a16="http://schemas.microsoft.com/office/drawing/2014/main" id="{2DFEEA60-BC04-4029-AF6B-09F5AE07C86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4502" y="1529941"/>
            <a:ext cx="8822995" cy="4962934"/>
          </a:xfrm>
        </p:spPr>
      </p:pic>
    </p:spTree>
    <p:extLst>
      <p:ext uri="{BB962C8B-B14F-4D97-AF65-F5344CB8AC3E}">
        <p14:creationId xmlns:p14="http://schemas.microsoft.com/office/powerpoint/2010/main" val="21103920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71494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2D1F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D4E84-8151-483A-B944-E9309083D454}"/>
              </a:ext>
            </a:extLst>
          </p:cNvPr>
          <p:cNvSpPr>
            <a:spLocks noGrp="1"/>
          </p:cNvSpPr>
          <p:nvPr>
            <p:ph type="ctrTitle"/>
          </p:nvPr>
        </p:nvSpPr>
        <p:spPr/>
        <p:txBody>
          <a:bodyPr/>
          <a:lstStyle/>
          <a:p>
            <a:r>
              <a:rPr lang="en-US" b="1" dirty="0">
                <a:solidFill>
                  <a:srgbClr val="521751"/>
                </a:solidFill>
              </a:rPr>
              <a:t>Please visit iEvolve Course: </a:t>
            </a:r>
            <a:r>
              <a:rPr lang="en-US" b="1" u="sng" dirty="0">
                <a:solidFill>
                  <a:srgbClr val="521751"/>
                </a:solidFill>
              </a:rPr>
              <a:t>63518</a:t>
            </a:r>
          </a:p>
        </p:txBody>
      </p:sp>
    </p:spTree>
    <p:extLst>
      <p:ext uri="{BB962C8B-B14F-4D97-AF65-F5344CB8AC3E}">
        <p14:creationId xmlns:p14="http://schemas.microsoft.com/office/powerpoint/2010/main" val="20558322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2D1F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D4E84-8151-483A-B944-E9309083D454}"/>
              </a:ext>
            </a:extLst>
          </p:cNvPr>
          <p:cNvSpPr>
            <a:spLocks noGrp="1"/>
          </p:cNvSpPr>
          <p:nvPr>
            <p:ph type="ctrTitle"/>
          </p:nvPr>
        </p:nvSpPr>
        <p:spPr/>
        <p:txBody>
          <a:bodyPr/>
          <a:lstStyle/>
          <a:p>
            <a:r>
              <a:rPr lang="en-US" b="1" dirty="0">
                <a:solidFill>
                  <a:srgbClr val="521751"/>
                </a:solidFill>
              </a:rPr>
              <a:t>Thank You </a:t>
            </a:r>
            <a:r>
              <a:rPr lang="en-US" b="1" dirty="0">
                <a:solidFill>
                  <a:srgbClr val="521751"/>
                </a:solidFill>
                <a:sym typeface="Wingdings" panose="05000000000000000000" pitchFamily="2" charset="2"/>
              </a:rPr>
              <a:t></a:t>
            </a:r>
            <a:endParaRPr lang="en-US" b="1" dirty="0">
              <a:solidFill>
                <a:srgbClr val="521751"/>
              </a:solidFill>
            </a:endParaRPr>
          </a:p>
        </p:txBody>
      </p:sp>
    </p:spTree>
    <p:extLst>
      <p:ext uri="{BB962C8B-B14F-4D97-AF65-F5344CB8AC3E}">
        <p14:creationId xmlns:p14="http://schemas.microsoft.com/office/powerpoint/2010/main" val="3553906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D512B-2F8D-4AF5-93A7-B14923F42746}"/>
              </a:ext>
            </a:extLst>
          </p:cNvPr>
          <p:cNvSpPr>
            <a:spLocks noGrp="1"/>
          </p:cNvSpPr>
          <p:nvPr>
            <p:ph type="title"/>
          </p:nvPr>
        </p:nvSpPr>
        <p:spPr/>
        <p:txBody>
          <a:bodyPr/>
          <a:lstStyle/>
          <a:p>
            <a:r>
              <a:rPr lang="en-US" b="1" dirty="0">
                <a:solidFill>
                  <a:srgbClr val="521751"/>
                </a:solidFill>
              </a:rPr>
              <a:t>Feature Comparison</a:t>
            </a:r>
          </a:p>
        </p:txBody>
      </p:sp>
      <p:pic>
        <p:nvPicPr>
          <p:cNvPr id="5" name="Content Placeholder 4">
            <a:extLst>
              <a:ext uri="{FF2B5EF4-FFF2-40B4-BE49-F238E27FC236}">
                <a16:creationId xmlns:a16="http://schemas.microsoft.com/office/drawing/2014/main" id="{A9F23A1C-4CD7-45CB-9485-2EB12E3173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55139" y="1447060"/>
            <a:ext cx="8970337" cy="5045815"/>
          </a:xfrm>
        </p:spPr>
      </p:pic>
    </p:spTree>
    <p:extLst>
      <p:ext uri="{BB962C8B-B14F-4D97-AF65-F5344CB8AC3E}">
        <p14:creationId xmlns:p14="http://schemas.microsoft.com/office/powerpoint/2010/main" val="4263603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69DCE-B46E-471B-911F-4FD79749C954}"/>
              </a:ext>
            </a:extLst>
          </p:cNvPr>
          <p:cNvSpPr>
            <a:spLocks noGrp="1"/>
          </p:cNvSpPr>
          <p:nvPr>
            <p:ph type="title"/>
          </p:nvPr>
        </p:nvSpPr>
        <p:spPr/>
        <p:txBody>
          <a:bodyPr/>
          <a:lstStyle/>
          <a:p>
            <a:r>
              <a:rPr lang="en-US" b="1" dirty="0">
                <a:solidFill>
                  <a:srgbClr val="521751"/>
                </a:solidFill>
              </a:rPr>
              <a:t>What are Components?</a:t>
            </a:r>
          </a:p>
        </p:txBody>
      </p:sp>
      <p:pic>
        <p:nvPicPr>
          <p:cNvPr id="5" name="Content Placeholder 4">
            <a:extLst>
              <a:ext uri="{FF2B5EF4-FFF2-40B4-BE49-F238E27FC236}">
                <a16:creationId xmlns:a16="http://schemas.microsoft.com/office/drawing/2014/main" id="{41D3FC9E-3FD5-4CC1-BBEC-41281DCD59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27091" y="1287260"/>
            <a:ext cx="9737818" cy="5477524"/>
          </a:xfrm>
        </p:spPr>
      </p:pic>
    </p:spTree>
    <p:extLst>
      <p:ext uri="{BB962C8B-B14F-4D97-AF65-F5344CB8AC3E}">
        <p14:creationId xmlns:p14="http://schemas.microsoft.com/office/powerpoint/2010/main" val="4103047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9675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98D37A-9DA1-446C-B62D-A6E5F0515B9C}"/>
              </a:ext>
            </a:extLst>
          </p:cNvPr>
          <p:cNvSpPr>
            <a:spLocks noGrp="1"/>
          </p:cNvSpPr>
          <p:nvPr>
            <p:ph type="title"/>
          </p:nvPr>
        </p:nvSpPr>
        <p:spPr/>
        <p:txBody>
          <a:bodyPr/>
          <a:lstStyle/>
          <a:p>
            <a:r>
              <a:rPr lang="en-US" b="1" dirty="0">
                <a:solidFill>
                  <a:srgbClr val="521751"/>
                </a:solidFill>
              </a:rPr>
              <a:t>Why do we need JavaScript Frameworks?</a:t>
            </a:r>
          </a:p>
        </p:txBody>
      </p:sp>
      <p:pic>
        <p:nvPicPr>
          <p:cNvPr id="8" name="Content Placeholder 7">
            <a:extLst>
              <a:ext uri="{FF2B5EF4-FFF2-40B4-BE49-F238E27FC236}">
                <a16:creationId xmlns:a16="http://schemas.microsoft.com/office/drawing/2014/main" id="{2354E288-F61C-44AF-B880-71C1BF7A245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195996"/>
            <a:ext cx="9608091" cy="5404551"/>
          </a:xfrm>
        </p:spPr>
      </p:pic>
    </p:spTree>
    <p:extLst>
      <p:ext uri="{BB962C8B-B14F-4D97-AF65-F5344CB8AC3E}">
        <p14:creationId xmlns:p14="http://schemas.microsoft.com/office/powerpoint/2010/main" val="3233437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C613A-092C-4028-B388-366C6E2928D0}"/>
              </a:ext>
            </a:extLst>
          </p:cNvPr>
          <p:cNvSpPr>
            <a:spLocks noGrp="1"/>
          </p:cNvSpPr>
          <p:nvPr>
            <p:ph type="title"/>
          </p:nvPr>
        </p:nvSpPr>
        <p:spPr>
          <a:xfrm>
            <a:off x="838200" y="119849"/>
            <a:ext cx="10515600" cy="1325563"/>
          </a:xfrm>
        </p:spPr>
        <p:txBody>
          <a:bodyPr/>
          <a:lstStyle/>
          <a:p>
            <a:r>
              <a:rPr lang="en-US" b="1" dirty="0">
                <a:solidFill>
                  <a:srgbClr val="521751"/>
                </a:solidFill>
              </a:rPr>
              <a:t>What is a Single Page Application(SPA)?</a:t>
            </a:r>
          </a:p>
        </p:txBody>
      </p:sp>
      <p:pic>
        <p:nvPicPr>
          <p:cNvPr id="5" name="Content Placeholder 4">
            <a:extLst>
              <a:ext uri="{FF2B5EF4-FFF2-40B4-BE49-F238E27FC236}">
                <a16:creationId xmlns:a16="http://schemas.microsoft.com/office/drawing/2014/main" id="{EEE6F20B-737A-4D06-BCB0-2DB19D5D55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99028" y="1340528"/>
            <a:ext cx="9066137" cy="5397623"/>
          </a:xfrm>
        </p:spPr>
      </p:pic>
    </p:spTree>
    <p:extLst>
      <p:ext uri="{BB962C8B-B14F-4D97-AF65-F5344CB8AC3E}">
        <p14:creationId xmlns:p14="http://schemas.microsoft.com/office/powerpoint/2010/main" val="176823848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360</TotalTime>
  <Words>1124</Words>
  <Application>Microsoft Office PowerPoint</Application>
  <PresentationFormat>Widescreen</PresentationFormat>
  <Paragraphs>121</Paragraphs>
  <Slides>42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-apple-system</vt:lpstr>
      <vt:lpstr>Arial</vt:lpstr>
      <vt:lpstr>Avenir</vt:lpstr>
      <vt:lpstr>Calibri</vt:lpstr>
      <vt:lpstr>Calibri Light</vt:lpstr>
      <vt:lpstr>office theme</vt:lpstr>
      <vt:lpstr>PowerPoint Presentation</vt:lpstr>
      <vt:lpstr>Table of Content</vt:lpstr>
      <vt:lpstr> Introduction to JS frameworks, SPA, Webpack &amp; Advantage of React.js over other frameworks </vt:lpstr>
      <vt:lpstr>Popular JavaScript Frameworks</vt:lpstr>
      <vt:lpstr>Feature Comparison</vt:lpstr>
      <vt:lpstr>What are Components?</vt:lpstr>
      <vt:lpstr>PowerPoint Presentation</vt:lpstr>
      <vt:lpstr>Why do we need JavaScript Frameworks?</vt:lpstr>
      <vt:lpstr>What is a Single Page Application(SPA)?</vt:lpstr>
      <vt:lpstr>SPA &amp; MPA in React</vt:lpstr>
      <vt:lpstr>What is Webpack?</vt:lpstr>
      <vt:lpstr>PowerPoint Presentation</vt:lpstr>
      <vt:lpstr>PowerPoint Presentation</vt:lpstr>
      <vt:lpstr> Real DOM vs Virtual DOM</vt:lpstr>
      <vt:lpstr> </vt:lpstr>
      <vt:lpstr>Rendering in React</vt:lpstr>
      <vt:lpstr>Phases: Render &amp; Commit (Initial)</vt:lpstr>
      <vt:lpstr>Phases: Render &amp; Commit (Update)</vt:lpstr>
      <vt:lpstr>Re-rendering Scenario</vt:lpstr>
      <vt:lpstr>Environment Setup &amp; create-react-app CLI</vt:lpstr>
      <vt:lpstr> JSX, Props &amp; State</vt:lpstr>
      <vt:lpstr> </vt:lpstr>
      <vt:lpstr>JSX Transform</vt:lpstr>
      <vt:lpstr>PowerPoint Presentation</vt:lpstr>
      <vt:lpstr>PowerPoint Presentation</vt:lpstr>
      <vt:lpstr>PowerPoint Presentation</vt:lpstr>
      <vt:lpstr>Stateful vs Stateless Components</vt:lpstr>
      <vt:lpstr> Refs &amp; Keys</vt:lpstr>
      <vt:lpstr>Refs</vt:lpstr>
      <vt:lpstr>List &amp; Keys</vt:lpstr>
      <vt:lpstr>Why to use Key?</vt:lpstr>
      <vt:lpstr>Why NOT to use Index as Key?</vt:lpstr>
      <vt:lpstr>When to use Index as Key?</vt:lpstr>
      <vt:lpstr> Component Lifecycle</vt:lpstr>
      <vt:lpstr> </vt:lpstr>
      <vt:lpstr>PowerPoint Presentation</vt:lpstr>
      <vt:lpstr>PowerPoint Presentation</vt:lpstr>
      <vt:lpstr>PowerPoint Presentation</vt:lpstr>
      <vt:lpstr>PowerPoint Presentation</vt:lpstr>
      <vt:lpstr>PowerPoint Presentation</vt:lpstr>
      <vt:lpstr>Please visit iEvolve Course: 63518</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Waqqar Suleman</dc:creator>
  <cp:lastModifiedBy>Waqqar Suleman</cp:lastModifiedBy>
  <cp:revision>1515</cp:revision>
  <dcterms:created xsi:type="dcterms:W3CDTF">2019-12-19T07:38:56Z</dcterms:created>
  <dcterms:modified xsi:type="dcterms:W3CDTF">2021-12-16T17:13:13Z</dcterms:modified>
</cp:coreProperties>
</file>

<file path=docProps/thumbnail.jpeg>
</file>